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66" r:id="rId5"/>
    <p:sldId id="267" r:id="rId6"/>
    <p:sldId id="2310" r:id="rId7"/>
    <p:sldId id="257" r:id="rId8"/>
    <p:sldId id="2315" r:id="rId9"/>
    <p:sldId id="2317" r:id="rId10"/>
    <p:sldId id="2318" r:id="rId11"/>
    <p:sldId id="2312" r:id="rId12"/>
    <p:sldId id="2313" r:id="rId13"/>
    <p:sldId id="2309" r:id="rId14"/>
    <p:sldId id="2319" r:id="rId15"/>
    <p:sldId id="2316" r:id="rId16"/>
    <p:sldId id="268" r:id="rId17"/>
  </p:sldIdLst>
  <p:sldSz cx="12192000" cy="6858000"/>
  <p:notesSz cx="7104063"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gje Sinnema" initials="BS" lastIdx="3" clrIdx="0">
    <p:extLst>
      <p:ext uri="{19B8F6BF-5375-455C-9EA6-DF929625EA0E}">
        <p15:presenceInfo xmlns:p15="http://schemas.microsoft.com/office/powerpoint/2012/main" userId="f4049a5c30d592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34694"/>
    <a:srgbClr val="95C11F"/>
    <a:srgbClr val="447581"/>
    <a:srgbClr val="2DA5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34" autoAdjust="0"/>
  </p:normalViewPr>
  <p:slideViewPr>
    <p:cSldViewPr snapToGrid="0">
      <p:cViewPr varScale="1">
        <p:scale>
          <a:sx n="74" d="100"/>
          <a:sy n="74" d="100"/>
        </p:scale>
        <p:origin x="101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da Timmerman" userId="70060492-0c5a-4525-8804-e219b3b31646" providerId="ADAL" clId="{05939F01-D654-4187-8EC1-1D12009AB30B}"/>
    <pc:docChg chg="undo custSel modSld">
      <pc:chgData name="Nanda Timmerman" userId="70060492-0c5a-4525-8804-e219b3b31646" providerId="ADAL" clId="{05939F01-D654-4187-8EC1-1D12009AB30B}" dt="2021-02-09T18:22:49.025" v="52" actId="20577"/>
      <pc:docMkLst>
        <pc:docMk/>
      </pc:docMkLst>
      <pc:sldChg chg="modSp mod">
        <pc:chgData name="Nanda Timmerman" userId="70060492-0c5a-4525-8804-e219b3b31646" providerId="ADAL" clId="{05939F01-D654-4187-8EC1-1D12009AB30B}" dt="2021-02-09T18:21:35.147" v="51" actId="14100"/>
        <pc:sldMkLst>
          <pc:docMk/>
          <pc:sldMk cId="681990042" sldId="257"/>
        </pc:sldMkLst>
        <pc:spChg chg="mod">
          <ac:chgData name="Nanda Timmerman" userId="70060492-0c5a-4525-8804-e219b3b31646" providerId="ADAL" clId="{05939F01-D654-4187-8EC1-1D12009AB30B}" dt="2021-02-09T18:21:35.147" v="51" actId="14100"/>
          <ac:spMkLst>
            <pc:docMk/>
            <pc:sldMk cId="681990042" sldId="257"/>
            <ac:spMk id="11" creationId="{CE7AB596-A6AD-4447-A13A-ABD387ABD439}"/>
          </ac:spMkLst>
        </pc:spChg>
      </pc:sldChg>
      <pc:sldChg chg="modSp mod">
        <pc:chgData name="Nanda Timmerman" userId="70060492-0c5a-4525-8804-e219b3b31646" providerId="ADAL" clId="{05939F01-D654-4187-8EC1-1D12009AB30B}" dt="2021-02-09T18:12:44.200" v="14" actId="255"/>
        <pc:sldMkLst>
          <pc:docMk/>
          <pc:sldMk cId="3599355135" sldId="2313"/>
        </pc:sldMkLst>
        <pc:spChg chg="mod">
          <ac:chgData name="Nanda Timmerman" userId="70060492-0c5a-4525-8804-e219b3b31646" providerId="ADAL" clId="{05939F01-D654-4187-8EC1-1D12009AB30B}" dt="2021-02-09T18:12:44.200" v="14" actId="255"/>
          <ac:spMkLst>
            <pc:docMk/>
            <pc:sldMk cId="3599355135" sldId="2313"/>
            <ac:spMk id="8" creationId="{AB96A224-D6E3-4187-B39E-6869EBA3686F}"/>
          </ac:spMkLst>
        </pc:spChg>
        <pc:spChg chg="mod">
          <ac:chgData name="Nanda Timmerman" userId="70060492-0c5a-4525-8804-e219b3b31646" providerId="ADAL" clId="{05939F01-D654-4187-8EC1-1D12009AB30B}" dt="2021-02-09T18:11:57.061" v="8" actId="255"/>
          <ac:spMkLst>
            <pc:docMk/>
            <pc:sldMk cId="3599355135" sldId="2313"/>
            <ac:spMk id="11" creationId="{DE673C92-3C22-4602-899B-7A9852700528}"/>
          </ac:spMkLst>
        </pc:spChg>
      </pc:sldChg>
      <pc:sldChg chg="modSp mod">
        <pc:chgData name="Nanda Timmerman" userId="70060492-0c5a-4525-8804-e219b3b31646" providerId="ADAL" clId="{05939F01-D654-4187-8EC1-1D12009AB30B}" dt="2021-02-09T18:08:57.473" v="2" actId="1076"/>
        <pc:sldMkLst>
          <pc:docMk/>
          <pc:sldMk cId="95916687" sldId="2315"/>
        </pc:sldMkLst>
        <pc:spChg chg="mod">
          <ac:chgData name="Nanda Timmerman" userId="70060492-0c5a-4525-8804-e219b3b31646" providerId="ADAL" clId="{05939F01-D654-4187-8EC1-1D12009AB30B}" dt="2021-02-09T18:08:57.473" v="2" actId="1076"/>
          <ac:spMkLst>
            <pc:docMk/>
            <pc:sldMk cId="95916687" sldId="2315"/>
            <ac:spMk id="7" creationId="{ED191250-5F0A-4B77-88B6-AD6168C62E27}"/>
          </ac:spMkLst>
        </pc:spChg>
      </pc:sldChg>
      <pc:sldChg chg="modSp mod">
        <pc:chgData name="Nanda Timmerman" userId="70060492-0c5a-4525-8804-e219b3b31646" providerId="ADAL" clId="{05939F01-D654-4187-8EC1-1D12009AB30B}" dt="2021-02-09T18:09:51.645" v="5" actId="20577"/>
        <pc:sldMkLst>
          <pc:docMk/>
          <pc:sldMk cId="547896732" sldId="2317"/>
        </pc:sldMkLst>
        <pc:spChg chg="mod">
          <ac:chgData name="Nanda Timmerman" userId="70060492-0c5a-4525-8804-e219b3b31646" providerId="ADAL" clId="{05939F01-D654-4187-8EC1-1D12009AB30B}" dt="2021-02-09T18:09:51.645" v="5" actId="20577"/>
          <ac:spMkLst>
            <pc:docMk/>
            <pc:sldMk cId="547896732" sldId="2317"/>
            <ac:spMk id="4" creationId="{CCD2BC77-373D-4EA0-B47C-89B60ACC1BDA}"/>
          </ac:spMkLst>
        </pc:spChg>
      </pc:sldChg>
      <pc:sldChg chg="modSp mod">
        <pc:chgData name="Nanda Timmerman" userId="70060492-0c5a-4525-8804-e219b3b31646" providerId="ADAL" clId="{05939F01-D654-4187-8EC1-1D12009AB30B}" dt="2021-02-09T18:22:49.025" v="52" actId="20577"/>
        <pc:sldMkLst>
          <pc:docMk/>
          <pc:sldMk cId="286227247" sldId="2318"/>
        </pc:sldMkLst>
        <pc:spChg chg="mod">
          <ac:chgData name="Nanda Timmerman" userId="70060492-0c5a-4525-8804-e219b3b31646" providerId="ADAL" clId="{05939F01-D654-4187-8EC1-1D12009AB30B}" dt="2021-02-09T18:22:49.025" v="52" actId="20577"/>
          <ac:spMkLst>
            <pc:docMk/>
            <pc:sldMk cId="286227247" sldId="2318"/>
            <ac:spMk id="5" creationId="{5D73439B-3F53-454C-8F73-CC32DC02E56D}"/>
          </ac:spMkLst>
        </pc:spChg>
      </pc:sldChg>
      <pc:sldChg chg="modSp mod">
        <pc:chgData name="Nanda Timmerman" userId="70060492-0c5a-4525-8804-e219b3b31646" providerId="ADAL" clId="{05939F01-D654-4187-8EC1-1D12009AB30B}" dt="2021-02-09T18:20:16.904" v="47" actId="1076"/>
        <pc:sldMkLst>
          <pc:docMk/>
          <pc:sldMk cId="4035332026" sldId="2319"/>
        </pc:sldMkLst>
        <pc:spChg chg="mod">
          <ac:chgData name="Nanda Timmerman" userId="70060492-0c5a-4525-8804-e219b3b31646" providerId="ADAL" clId="{05939F01-D654-4187-8EC1-1D12009AB30B}" dt="2021-02-09T18:17:50.863" v="42" actId="1076"/>
          <ac:spMkLst>
            <pc:docMk/>
            <pc:sldMk cId="4035332026" sldId="2319"/>
            <ac:spMk id="43" creationId="{36D64571-FEF8-4867-9E81-DC503DCE2721}"/>
          </ac:spMkLst>
        </pc:spChg>
        <pc:spChg chg="mod">
          <ac:chgData name="Nanda Timmerman" userId="70060492-0c5a-4525-8804-e219b3b31646" providerId="ADAL" clId="{05939F01-D654-4187-8EC1-1D12009AB30B}" dt="2021-02-09T18:20:16.904" v="47" actId="1076"/>
          <ac:spMkLst>
            <pc:docMk/>
            <pc:sldMk cId="4035332026" sldId="2319"/>
            <ac:spMk id="45" creationId="{936B4A45-C3C4-4214-9BFE-CC62AF7B7919}"/>
          </ac:spMkLst>
        </pc:spChg>
        <pc:spChg chg="mod">
          <ac:chgData name="Nanda Timmerman" userId="70060492-0c5a-4525-8804-e219b3b31646" providerId="ADAL" clId="{05939F01-D654-4187-8EC1-1D12009AB30B}" dt="2021-02-09T18:18:53.373" v="45" actId="1076"/>
          <ac:spMkLst>
            <pc:docMk/>
            <pc:sldMk cId="4035332026" sldId="2319"/>
            <ac:spMk id="47" creationId="{26A35127-4450-4D64-9FAB-CA60A8F030F7}"/>
          </ac:spMkLst>
        </pc:spChg>
        <pc:spChg chg="mod">
          <ac:chgData name="Nanda Timmerman" userId="70060492-0c5a-4525-8804-e219b3b31646" providerId="ADAL" clId="{05939F01-D654-4187-8EC1-1D12009AB30B}" dt="2021-02-09T18:19:08.919" v="46" actId="1076"/>
          <ac:spMkLst>
            <pc:docMk/>
            <pc:sldMk cId="4035332026" sldId="2319"/>
            <ac:spMk id="49" creationId="{5F03834F-F5D5-4A0B-B293-F9D8D7AF1A35}"/>
          </ac:spMkLst>
        </pc:spChg>
        <pc:spChg chg="mod">
          <ac:chgData name="Nanda Timmerman" userId="70060492-0c5a-4525-8804-e219b3b31646" providerId="ADAL" clId="{05939F01-D654-4187-8EC1-1D12009AB30B}" dt="2021-02-09T18:18:33.421" v="43" actId="1076"/>
          <ac:spMkLst>
            <pc:docMk/>
            <pc:sldMk cId="4035332026" sldId="2319"/>
            <ac:spMk id="51" creationId="{46EB0E0A-DA5F-441D-A764-5BBA9ACE7CD0}"/>
          </ac:spMkLst>
        </pc:spChg>
        <pc:spChg chg="mod">
          <ac:chgData name="Nanda Timmerman" userId="70060492-0c5a-4525-8804-e219b3b31646" providerId="ADAL" clId="{05939F01-D654-4187-8EC1-1D12009AB30B}" dt="2021-02-09T18:17:09.466" v="38" actId="1076"/>
          <ac:spMkLst>
            <pc:docMk/>
            <pc:sldMk cId="4035332026" sldId="2319"/>
            <ac:spMk id="53" creationId="{B6FC2213-6072-4E69-84CA-BA30C661E2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00D75F27-DE93-D34D-B8D2-427BB31E7EEE}" type="datetimeFigureOut">
              <a:rPr lang="nl-NL" smtClean="0"/>
              <a:t>9-2-2021</a:t>
            </a:fld>
            <a:endParaRPr lang="nl-NL"/>
          </a:p>
        </p:txBody>
      </p:sp>
      <p:sp>
        <p:nvSpPr>
          <p:cNvPr id="4" name="Tijdelijke aanduiding voor dia-afbeelding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0D5BCF53-3F93-7144-BD4D-54532F40368B}" type="slidenum">
              <a:rPr lang="nl-NL" smtClean="0"/>
              <a:t>‹nr.›</a:t>
            </a:fld>
            <a:endParaRPr lang="nl-NL"/>
          </a:p>
        </p:txBody>
      </p:sp>
    </p:spTree>
    <p:extLst>
      <p:ext uri="{BB962C8B-B14F-4D97-AF65-F5344CB8AC3E}">
        <p14:creationId xmlns:p14="http://schemas.microsoft.com/office/powerpoint/2010/main" val="191509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endParaRPr lang="nl-NL" dirty="0"/>
          </a:p>
        </p:txBody>
      </p:sp>
      <p:sp>
        <p:nvSpPr>
          <p:cNvPr id="4" name="Tijdelijke aanduiding voor dianummer 3"/>
          <p:cNvSpPr>
            <a:spLocks noGrp="1"/>
          </p:cNvSpPr>
          <p:nvPr>
            <p:ph type="sldNum" sz="quarter" idx="10"/>
          </p:nvPr>
        </p:nvSpPr>
        <p:spPr/>
        <p:txBody>
          <a:bodyPr/>
          <a:lstStyle/>
          <a:p>
            <a:fld id="{0D5BCF53-3F93-7144-BD4D-54532F40368B}" type="slidenum">
              <a:rPr lang="nl-NL" smtClean="0"/>
              <a:t>1</a:t>
            </a:fld>
            <a:endParaRPr lang="nl-NL"/>
          </a:p>
        </p:txBody>
      </p:sp>
    </p:spTree>
    <p:extLst>
      <p:ext uri="{BB962C8B-B14F-4D97-AF65-F5344CB8AC3E}">
        <p14:creationId xmlns:p14="http://schemas.microsoft.com/office/powerpoint/2010/main" val="197888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5BCF53-3F93-7144-BD4D-54532F40368B}" type="slidenum">
              <a:rPr lang="nl-NL" smtClean="0"/>
              <a:t>2</a:t>
            </a:fld>
            <a:endParaRPr lang="nl-NL"/>
          </a:p>
        </p:txBody>
      </p:sp>
    </p:spTree>
    <p:extLst>
      <p:ext uri="{BB962C8B-B14F-4D97-AF65-F5344CB8AC3E}">
        <p14:creationId xmlns:p14="http://schemas.microsoft.com/office/powerpoint/2010/main" val="1384323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10 seconden om wat in te vullen</a:t>
            </a:r>
          </a:p>
        </p:txBody>
      </p:sp>
      <p:sp>
        <p:nvSpPr>
          <p:cNvPr id="4" name="Tijdelijke aanduiding voor dianummer 3"/>
          <p:cNvSpPr>
            <a:spLocks noGrp="1"/>
          </p:cNvSpPr>
          <p:nvPr>
            <p:ph type="sldNum" sz="quarter" idx="10"/>
          </p:nvPr>
        </p:nvSpPr>
        <p:spPr/>
        <p:txBody>
          <a:bodyPr/>
          <a:lstStyle/>
          <a:p>
            <a:fld id="{0D5BCF53-3F93-7144-BD4D-54532F40368B}" type="slidenum">
              <a:rPr lang="nl-NL" smtClean="0"/>
              <a:t>4</a:t>
            </a:fld>
            <a:endParaRPr lang="nl-NL"/>
          </a:p>
        </p:txBody>
      </p:sp>
    </p:spTree>
    <p:extLst>
      <p:ext uri="{BB962C8B-B14F-4D97-AF65-F5344CB8AC3E}">
        <p14:creationId xmlns:p14="http://schemas.microsoft.com/office/powerpoint/2010/main" val="1725300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D5BCF53-3F93-7144-BD4D-54532F40368B}" type="slidenum">
              <a:rPr lang="nl-NL" smtClean="0"/>
              <a:t>5</a:t>
            </a:fld>
            <a:endParaRPr lang="nl-NL"/>
          </a:p>
        </p:txBody>
      </p:sp>
    </p:spTree>
    <p:extLst>
      <p:ext uri="{BB962C8B-B14F-4D97-AF65-F5344CB8AC3E}">
        <p14:creationId xmlns:p14="http://schemas.microsoft.com/office/powerpoint/2010/main" val="2385822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D5BCF53-3F93-7144-BD4D-54532F40368B}" type="slidenum">
              <a:rPr lang="nl-NL" smtClean="0"/>
              <a:t>10</a:t>
            </a:fld>
            <a:endParaRPr lang="nl-NL"/>
          </a:p>
        </p:txBody>
      </p:sp>
    </p:spTree>
    <p:extLst>
      <p:ext uri="{BB962C8B-B14F-4D97-AF65-F5344CB8AC3E}">
        <p14:creationId xmlns:p14="http://schemas.microsoft.com/office/powerpoint/2010/main" val="352467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D5BCF53-3F93-7144-BD4D-54532F40368B}" type="slidenum">
              <a:rPr lang="nl-NL" smtClean="0"/>
              <a:t>12</a:t>
            </a:fld>
            <a:endParaRPr lang="nl-NL"/>
          </a:p>
        </p:txBody>
      </p:sp>
    </p:spTree>
    <p:extLst>
      <p:ext uri="{BB962C8B-B14F-4D97-AF65-F5344CB8AC3E}">
        <p14:creationId xmlns:p14="http://schemas.microsoft.com/office/powerpoint/2010/main" val="410446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D5BCF53-3F93-7144-BD4D-54532F40368B}" type="slidenum">
              <a:rPr lang="nl-NL" smtClean="0"/>
              <a:t>13</a:t>
            </a:fld>
            <a:endParaRPr lang="nl-NL"/>
          </a:p>
        </p:txBody>
      </p:sp>
    </p:spTree>
    <p:extLst>
      <p:ext uri="{BB962C8B-B14F-4D97-AF65-F5344CB8AC3E}">
        <p14:creationId xmlns:p14="http://schemas.microsoft.com/office/powerpoint/2010/main" val="2042872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Klikken om de titelstijl van het model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200486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Klikken om de titelstijl van het model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1532739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Klikken om de titelstijl van het model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94733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Klikken om de titelstijl van het model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08525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Klikken om de titelstijl van het model te bewerken</a:t>
            </a:r>
          </a:p>
        </p:txBody>
      </p:sp>
    </p:spTree>
    <p:extLst>
      <p:ext uri="{BB962C8B-B14F-4D97-AF65-F5344CB8AC3E}">
        <p14:creationId xmlns:p14="http://schemas.microsoft.com/office/powerpoint/2010/main" val="16285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622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Klikken om de titelstijl van het model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589537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Klikken om de titelstijl van het model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015976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Klikken om de titelstijl van het model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F53C9858-1C62-0146-B41F-75873EF7F0A6}" type="datetimeFigureOut">
              <a:rPr lang="nl-NL" smtClean="0"/>
              <a:t>9-2-2021</a:t>
            </a:fld>
            <a:endParaRPr lang="nl-NL"/>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610600" y="6356350"/>
            <a:ext cx="2743200" cy="365125"/>
          </a:xfrm>
          <a:prstGeom prst="rect">
            <a:avLst/>
          </a:prstGeom>
        </p:spPr>
        <p:txBody>
          <a:bodyPr/>
          <a:lstStyle/>
          <a:p>
            <a:fld id="{E37EFD1C-7206-3143-B2FC-8AED21BABA6F}" type="slidenum">
              <a:rPr lang="nl-NL" smtClean="0"/>
              <a:t>‹nr.›</a:t>
            </a:fld>
            <a:endParaRPr lang="nl-NL"/>
          </a:p>
        </p:txBody>
      </p:sp>
    </p:spTree>
    <p:extLst>
      <p:ext uri="{BB962C8B-B14F-4D97-AF65-F5344CB8AC3E}">
        <p14:creationId xmlns:p14="http://schemas.microsoft.com/office/powerpoint/2010/main" val="1776138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Aangepaste indelin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876" y="96985"/>
            <a:ext cx="11302834" cy="6357844"/>
          </a:xfrm>
          <a:prstGeom prst="rect">
            <a:avLst/>
          </a:prstGeom>
        </p:spPr>
      </p:pic>
      <p:pic>
        <p:nvPicPr>
          <p:cNvPr id="4" name="Afbeelding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3876" y="96985"/>
            <a:ext cx="11304249" cy="6357844"/>
          </a:xfrm>
          <a:prstGeom prst="rect">
            <a:avLst/>
          </a:prstGeom>
        </p:spPr>
      </p:pic>
      <p:pic>
        <p:nvPicPr>
          <p:cNvPr id="5" name="Afbeelding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876" y="96985"/>
            <a:ext cx="11304249" cy="6357844"/>
          </a:xfrm>
          <a:prstGeom prst="rect">
            <a:avLst/>
          </a:prstGeom>
        </p:spPr>
      </p:pic>
      <p:pic>
        <p:nvPicPr>
          <p:cNvPr id="6" name="Afbeelding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4583" y="96985"/>
            <a:ext cx="11302834" cy="6357844"/>
          </a:xfrm>
          <a:prstGeom prst="rect">
            <a:avLst/>
          </a:prstGeom>
        </p:spPr>
      </p:pic>
      <p:pic>
        <p:nvPicPr>
          <p:cNvPr id="7" name="Afbeelding 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43875" y="96985"/>
            <a:ext cx="11301738" cy="2286255"/>
          </a:xfrm>
          <a:prstGeom prst="rect">
            <a:avLst/>
          </a:prstGeom>
        </p:spPr>
      </p:pic>
      <p:grpSp>
        <p:nvGrpSpPr>
          <p:cNvPr id="8" name="Groeperen 7"/>
          <p:cNvGrpSpPr/>
          <p:nvPr userDrawn="1"/>
        </p:nvGrpSpPr>
        <p:grpSpPr>
          <a:xfrm>
            <a:off x="3029285" y="4396672"/>
            <a:ext cx="1560471" cy="1964505"/>
            <a:chOff x="3029285" y="4396672"/>
            <a:chExt cx="1560471" cy="1964505"/>
          </a:xfrm>
        </p:grpSpPr>
        <p:pic>
          <p:nvPicPr>
            <p:cNvPr id="9" name="Afbeelding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29285" y="4396672"/>
              <a:ext cx="1017033" cy="1120267"/>
            </a:xfrm>
            <a:prstGeom prst="rect">
              <a:avLst/>
            </a:prstGeom>
          </p:spPr>
        </p:pic>
        <p:sp>
          <p:nvSpPr>
            <p:cNvPr id="10" name="Tekstvak 9"/>
            <p:cNvSpPr txBox="1"/>
            <p:nvPr/>
          </p:nvSpPr>
          <p:spPr>
            <a:xfrm>
              <a:off x="3064840" y="5471287"/>
              <a:ext cx="1524916" cy="889890"/>
            </a:xfrm>
            <a:prstGeom prst="rect">
              <a:avLst/>
            </a:prstGeom>
            <a:noFill/>
          </p:spPr>
          <p:txBody>
            <a:bodyPr wrap="square" rtlCol="0">
              <a:spAutoFit/>
            </a:bodyPr>
            <a:lstStyle/>
            <a:p>
              <a:r>
                <a:rPr lang="en-GB" sz="1200">
                  <a:solidFill>
                    <a:srgbClr val="034694"/>
                  </a:solidFill>
                  <a:latin typeface="GothamBlack" charset="0"/>
                  <a:ea typeface="GothamBlack" charset="0"/>
                  <a:cs typeface="GothamBlack" charset="0"/>
                </a:rPr>
                <a:t>BEWEGINGS</a:t>
              </a:r>
            </a:p>
            <a:p>
              <a:r>
                <a:rPr lang="en-GB" sz="1200">
                  <a:solidFill>
                    <a:srgbClr val="034694"/>
                  </a:solidFill>
                  <a:latin typeface="GothamBlack" charset="0"/>
                  <a:ea typeface="GothamBlack" charset="0"/>
                  <a:cs typeface="GothamBlack" charset="0"/>
                </a:rPr>
                <a:t>ONDERWIJS</a:t>
              </a:r>
            </a:p>
          </p:txBody>
        </p:sp>
      </p:grpSp>
      <p:grpSp>
        <p:nvGrpSpPr>
          <p:cNvPr id="11" name="Groeperen 10"/>
          <p:cNvGrpSpPr/>
          <p:nvPr userDrawn="1"/>
        </p:nvGrpSpPr>
        <p:grpSpPr>
          <a:xfrm>
            <a:off x="4525364" y="4358749"/>
            <a:ext cx="1841978" cy="1646472"/>
            <a:chOff x="4525364" y="4358749"/>
            <a:chExt cx="1841978" cy="1646472"/>
          </a:xfrm>
        </p:grpSpPr>
        <p:pic>
          <p:nvPicPr>
            <p:cNvPr id="12" name="Afbeelding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75744" y="4358749"/>
              <a:ext cx="1204879" cy="1158190"/>
            </a:xfrm>
            <a:prstGeom prst="rect">
              <a:avLst/>
            </a:prstGeom>
          </p:spPr>
        </p:pic>
        <p:sp>
          <p:nvSpPr>
            <p:cNvPr id="13" name="Tekstvak 12"/>
            <p:cNvSpPr txBox="1"/>
            <p:nvPr/>
          </p:nvSpPr>
          <p:spPr>
            <a:xfrm>
              <a:off x="4525364" y="5471287"/>
              <a:ext cx="1841978" cy="533934"/>
            </a:xfrm>
            <a:prstGeom prst="rect">
              <a:avLst/>
            </a:prstGeom>
            <a:noFill/>
          </p:spPr>
          <p:txBody>
            <a:bodyPr wrap="square" rtlCol="0">
              <a:spAutoFit/>
            </a:bodyPr>
            <a:lstStyle/>
            <a:p>
              <a:r>
                <a:rPr lang="en-GB" sz="1200">
                  <a:solidFill>
                    <a:srgbClr val="034694"/>
                  </a:solidFill>
                  <a:latin typeface="GothamBlack" charset="0"/>
                  <a:ea typeface="GothamBlack" charset="0"/>
                  <a:cs typeface="GothamBlack" charset="0"/>
                </a:rPr>
                <a:t>ACCOMMODATIES</a:t>
              </a:r>
            </a:p>
          </p:txBody>
        </p:sp>
      </p:grpSp>
      <p:grpSp>
        <p:nvGrpSpPr>
          <p:cNvPr id="14" name="Groeperen 13"/>
          <p:cNvGrpSpPr/>
          <p:nvPr userDrawn="1"/>
        </p:nvGrpSpPr>
        <p:grpSpPr>
          <a:xfrm>
            <a:off x="6491131" y="4300252"/>
            <a:ext cx="1841978" cy="1704969"/>
            <a:chOff x="6491131" y="4300252"/>
            <a:chExt cx="1841978" cy="1704969"/>
          </a:xfrm>
        </p:grpSpPr>
        <p:pic>
          <p:nvPicPr>
            <p:cNvPr id="15" name="Afbeelding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27917" y="4300252"/>
              <a:ext cx="1105722" cy="1273950"/>
            </a:xfrm>
            <a:prstGeom prst="rect">
              <a:avLst/>
            </a:prstGeom>
          </p:spPr>
        </p:pic>
        <p:sp>
          <p:nvSpPr>
            <p:cNvPr id="16" name="Tekstvak 15"/>
            <p:cNvSpPr txBox="1"/>
            <p:nvPr/>
          </p:nvSpPr>
          <p:spPr>
            <a:xfrm>
              <a:off x="6491131" y="5471287"/>
              <a:ext cx="1841978" cy="533934"/>
            </a:xfrm>
            <a:prstGeom prst="rect">
              <a:avLst/>
            </a:prstGeom>
            <a:noFill/>
          </p:spPr>
          <p:txBody>
            <a:bodyPr wrap="square" rtlCol="0">
              <a:spAutoFit/>
            </a:bodyPr>
            <a:lstStyle/>
            <a:p>
              <a:r>
                <a:rPr lang="en-GB" sz="1200">
                  <a:solidFill>
                    <a:srgbClr val="034694"/>
                  </a:solidFill>
                  <a:latin typeface="GothamBlack" charset="0"/>
                  <a:ea typeface="GothamBlack" charset="0"/>
                  <a:cs typeface="GothamBlack" charset="0"/>
                </a:rPr>
                <a:t>VERENIGINGEN</a:t>
              </a:r>
            </a:p>
          </p:txBody>
        </p:sp>
      </p:grpSp>
      <p:grpSp>
        <p:nvGrpSpPr>
          <p:cNvPr id="17" name="Groeperen 16"/>
          <p:cNvGrpSpPr/>
          <p:nvPr userDrawn="1"/>
        </p:nvGrpSpPr>
        <p:grpSpPr>
          <a:xfrm>
            <a:off x="8190935" y="4337489"/>
            <a:ext cx="2008341" cy="1667732"/>
            <a:chOff x="8190935" y="4337489"/>
            <a:chExt cx="2008341" cy="1667732"/>
          </a:xfrm>
        </p:grpSpPr>
        <p:pic>
          <p:nvPicPr>
            <p:cNvPr id="18" name="Afbeelding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0935" y="4337489"/>
              <a:ext cx="1549239" cy="1324501"/>
            </a:xfrm>
            <a:prstGeom prst="rect">
              <a:avLst/>
            </a:prstGeom>
          </p:spPr>
        </p:pic>
        <p:sp>
          <p:nvSpPr>
            <p:cNvPr id="19" name="Tekstvak 18"/>
            <p:cNvSpPr txBox="1"/>
            <p:nvPr/>
          </p:nvSpPr>
          <p:spPr>
            <a:xfrm>
              <a:off x="8357298" y="5471287"/>
              <a:ext cx="1841978" cy="533934"/>
            </a:xfrm>
            <a:prstGeom prst="rect">
              <a:avLst/>
            </a:prstGeom>
            <a:noFill/>
          </p:spPr>
          <p:txBody>
            <a:bodyPr wrap="square" rtlCol="0">
              <a:spAutoFit/>
            </a:bodyPr>
            <a:lstStyle/>
            <a:p>
              <a:r>
                <a:rPr lang="en-GB" sz="1200">
                  <a:solidFill>
                    <a:srgbClr val="034694"/>
                  </a:solidFill>
                  <a:latin typeface="GothamBlack" charset="0"/>
                  <a:ea typeface="GothamBlack" charset="0"/>
                  <a:cs typeface="GothamBlack" charset="0"/>
                </a:rPr>
                <a:t>SPORTKADER</a:t>
              </a:r>
            </a:p>
          </p:txBody>
        </p:sp>
      </p:grpSp>
      <p:sp>
        <p:nvSpPr>
          <p:cNvPr id="20" name="Tekstvak 19"/>
          <p:cNvSpPr txBox="1"/>
          <p:nvPr userDrawn="1"/>
        </p:nvSpPr>
        <p:spPr>
          <a:xfrm>
            <a:off x="3029285" y="5793335"/>
            <a:ext cx="6557039" cy="954107"/>
          </a:xfrm>
          <a:prstGeom prst="rect">
            <a:avLst/>
          </a:prstGeom>
          <a:noFill/>
        </p:spPr>
        <p:txBody>
          <a:bodyPr wrap="square" rtlCol="0">
            <a:spAutoFit/>
          </a:bodyPr>
          <a:lstStyle/>
          <a:p>
            <a:r>
              <a:rPr lang="en-GB" sz="5600">
                <a:solidFill>
                  <a:srgbClr val="034694"/>
                </a:solidFill>
                <a:latin typeface="GothamBlack" charset="0"/>
                <a:ea typeface="GothamBlack" charset="0"/>
                <a:cs typeface="GothamBlack" charset="0"/>
              </a:rPr>
              <a:t>SPORTKAPITAAL</a:t>
            </a:r>
          </a:p>
        </p:txBody>
      </p:sp>
    </p:spTree>
    <p:extLst>
      <p:ext uri="{BB962C8B-B14F-4D97-AF65-F5344CB8AC3E}">
        <p14:creationId xmlns:p14="http://schemas.microsoft.com/office/powerpoint/2010/main" val="85960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 presetClass="entr" presetSubtype="0" fill="hold" grpId="0" nodeType="afterEffect">
                                  <p:stCondLst>
                                    <p:cond delay="1000"/>
                                  </p:stCondLst>
                                  <p:childTnLst>
                                    <p:set>
                                      <p:cBhvr>
                                        <p:cTn id="22" dur="1" fill="hold">
                                          <p:stCondLst>
                                            <p:cond delay="0"/>
                                          </p:stCondLst>
                                        </p:cTn>
                                        <p:tgtEl>
                                          <p:spTgt spid="20"/>
                                        </p:tgtEl>
                                        <p:attrNameLst>
                                          <p:attrName>style.visibility</p:attrName>
                                        </p:attrNameLst>
                                      </p:cBhvr>
                                      <p:to>
                                        <p:strVal val="visible"/>
                                      </p:to>
                                    </p:set>
                                  </p:childTnLst>
                                </p:cTn>
                              </p:par>
                            </p:childTnLst>
                          </p:cTn>
                        </p:par>
                        <p:par>
                          <p:cTn id="23" fill="hold">
                            <p:stCondLst>
                              <p:cond delay="500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1000"/>
                                        <p:tgtEl>
                                          <p:spTgt spid="6"/>
                                        </p:tgtEl>
                                      </p:cBhvr>
                                    </p:animEffect>
                                  </p:childTnLst>
                                </p:cTn>
                              </p:par>
                            </p:childTnLst>
                          </p:cTn>
                        </p:par>
                        <p:par>
                          <p:cTn id="27" fill="hold">
                            <p:stCondLst>
                              <p:cond delay="6000"/>
                            </p:stCondLst>
                            <p:childTnLst>
                              <p:par>
                                <p:cTn id="28" presetID="22" presetClass="entr" presetSubtype="4"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1000"/>
                                        <p:tgtEl>
                                          <p:spTgt spid="5"/>
                                        </p:tgtEl>
                                      </p:cBhvr>
                                    </p:animEffect>
                                  </p:childTnLst>
                                </p:cTn>
                              </p:par>
                            </p:childTnLst>
                          </p:cTn>
                        </p:par>
                        <p:par>
                          <p:cTn id="31" fill="hold">
                            <p:stCondLst>
                              <p:cond delay="7000"/>
                            </p:stCondLst>
                            <p:childTnLst>
                              <p:par>
                                <p:cTn id="32" presetID="2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000"/>
                                        <p:tgtEl>
                                          <p:spTgt spid="4"/>
                                        </p:tgtEl>
                                      </p:cBhvr>
                                    </p:animEffect>
                                  </p:childTnLst>
                                </p:cTn>
                              </p:par>
                            </p:childTnLst>
                          </p:cTn>
                        </p:par>
                        <p:par>
                          <p:cTn id="35" fill="hold">
                            <p:stCondLst>
                              <p:cond delay="8000"/>
                            </p:stCondLst>
                            <p:childTnLst>
                              <p:par>
                                <p:cTn id="36" presetID="22" presetClass="entr" presetSubtype="2"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right)">
                                      <p:cBhvr>
                                        <p:cTn id="38" dur="1000"/>
                                        <p:tgtEl>
                                          <p:spTgt spid="3"/>
                                        </p:tgtEl>
                                      </p:cBhvr>
                                    </p:animEffect>
                                  </p:childTnLst>
                                </p:cTn>
                              </p:par>
                            </p:childTnLst>
                          </p:cTn>
                        </p:par>
                        <p:par>
                          <p:cTn id="39" fill="hold">
                            <p:stCondLst>
                              <p:cond delay="9000"/>
                            </p:stCondLst>
                            <p:childTnLst>
                              <p:par>
                                <p:cTn id="40" presetID="22" presetClass="entr" presetSubtype="4"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ier blokken">
    <p:spTree>
      <p:nvGrpSpPr>
        <p:cNvPr id="1" name=""/>
        <p:cNvGrpSpPr/>
        <p:nvPr/>
      </p:nvGrpSpPr>
      <p:grpSpPr>
        <a:xfrm>
          <a:off x="0" y="0"/>
          <a:ext cx="0" cy="0"/>
          <a:chOff x="0" y="0"/>
          <a:chExt cx="0" cy="0"/>
        </a:xfrm>
      </p:grpSpPr>
      <p:sp>
        <p:nvSpPr>
          <p:cNvPr id="6" name="Rechthoek 5"/>
          <p:cNvSpPr/>
          <p:nvPr userDrawn="1"/>
        </p:nvSpPr>
        <p:spPr>
          <a:xfrm>
            <a:off x="0" y="1"/>
            <a:ext cx="6096000" cy="3429000"/>
          </a:xfrm>
          <a:prstGeom prst="rect">
            <a:avLst/>
          </a:prstGeom>
          <a:solidFill>
            <a:srgbClr val="034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userDrawn="1"/>
        </p:nvSpPr>
        <p:spPr>
          <a:xfrm>
            <a:off x="6096000" y="1"/>
            <a:ext cx="6096000" cy="3429000"/>
          </a:xfrm>
          <a:prstGeom prst="rect">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userDrawn="1"/>
        </p:nvSpPr>
        <p:spPr>
          <a:xfrm>
            <a:off x="6095999" y="3429000"/>
            <a:ext cx="6096000" cy="3429000"/>
          </a:xfrm>
          <a:prstGeom prst="rect">
            <a:avLst/>
          </a:prstGeom>
          <a:solidFill>
            <a:srgbClr val="2DA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userDrawn="1"/>
        </p:nvSpPr>
        <p:spPr>
          <a:xfrm>
            <a:off x="-2" y="3429000"/>
            <a:ext cx="6096000" cy="3429000"/>
          </a:xfrm>
          <a:prstGeom prst="rect">
            <a:avLst/>
          </a:prstGeom>
          <a:solidFill>
            <a:srgbClr val="447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75031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Klikken om de titelstijl van het model te bewerken</a:t>
            </a:r>
          </a:p>
        </p:txBody>
      </p:sp>
      <p:sp>
        <p:nvSpPr>
          <p:cNvPr id="3" name="Rechthoek 2"/>
          <p:cNvSpPr/>
          <p:nvPr userDrawn="1"/>
        </p:nvSpPr>
        <p:spPr>
          <a:xfrm>
            <a:off x="0" y="1"/>
            <a:ext cx="6096000" cy="3429000"/>
          </a:xfrm>
          <a:prstGeom prst="rect">
            <a:avLst/>
          </a:prstGeom>
          <a:solidFill>
            <a:srgbClr val="034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p:cNvSpPr/>
          <p:nvPr userDrawn="1"/>
        </p:nvSpPr>
        <p:spPr>
          <a:xfrm>
            <a:off x="6096000" y="1"/>
            <a:ext cx="6096000" cy="3429000"/>
          </a:xfrm>
          <a:prstGeom prst="rect">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userDrawn="1"/>
        </p:nvSpPr>
        <p:spPr>
          <a:xfrm>
            <a:off x="6095999" y="3429000"/>
            <a:ext cx="6096000" cy="3429000"/>
          </a:xfrm>
          <a:prstGeom prst="rect">
            <a:avLst/>
          </a:prstGeom>
          <a:solidFill>
            <a:srgbClr val="2DA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userDrawn="1"/>
        </p:nvSpPr>
        <p:spPr>
          <a:xfrm>
            <a:off x="-2" y="3429000"/>
            <a:ext cx="6096000" cy="3429000"/>
          </a:xfrm>
          <a:prstGeom prst="rect">
            <a:avLst/>
          </a:prstGeom>
          <a:solidFill>
            <a:srgbClr val="447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 name="Groeperen 6"/>
          <p:cNvGrpSpPr/>
          <p:nvPr userDrawn="1"/>
        </p:nvGrpSpPr>
        <p:grpSpPr>
          <a:xfrm>
            <a:off x="466220" y="3787094"/>
            <a:ext cx="6702346" cy="2534785"/>
            <a:chOff x="6206625" y="386404"/>
            <a:chExt cx="6702346" cy="2534785"/>
          </a:xfrm>
        </p:grpSpPr>
        <p:sp>
          <p:nvSpPr>
            <p:cNvPr id="8" name="Tekstvak 7"/>
            <p:cNvSpPr txBox="1"/>
            <p:nvPr/>
          </p:nvSpPr>
          <p:spPr>
            <a:xfrm>
              <a:off x="8558642" y="1496663"/>
              <a:ext cx="4350329" cy="707886"/>
            </a:xfrm>
            <a:prstGeom prst="rect">
              <a:avLst/>
            </a:prstGeom>
            <a:noFill/>
          </p:spPr>
          <p:txBody>
            <a:bodyPr wrap="square" rtlCol="0">
              <a:spAutoFit/>
            </a:bodyPr>
            <a:lstStyle/>
            <a:p>
              <a:r>
                <a:rPr lang="nl-NL" sz="4000">
                  <a:solidFill>
                    <a:schemeClr val="bg1"/>
                  </a:solidFill>
                  <a:latin typeface="Gotham Book" charset="0"/>
                  <a:ea typeface="Gotham Book" charset="0"/>
                  <a:cs typeface="Gotham Book" charset="0"/>
                </a:rPr>
                <a:t>Onderwijs</a:t>
              </a:r>
            </a:p>
          </p:txBody>
        </p:sp>
        <p:pic>
          <p:nvPicPr>
            <p:cNvPr id="9" name="Afbeelding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06625" y="386404"/>
              <a:ext cx="2551352" cy="2534785"/>
            </a:xfrm>
            <a:prstGeom prst="rect">
              <a:avLst/>
            </a:prstGeom>
          </p:spPr>
        </p:pic>
      </p:grpSp>
      <p:grpSp>
        <p:nvGrpSpPr>
          <p:cNvPr id="10" name="Groeperen 9"/>
          <p:cNvGrpSpPr/>
          <p:nvPr userDrawn="1"/>
        </p:nvGrpSpPr>
        <p:grpSpPr>
          <a:xfrm>
            <a:off x="673204" y="785105"/>
            <a:ext cx="6809097" cy="2131002"/>
            <a:chOff x="542436" y="3994928"/>
            <a:chExt cx="6809097" cy="2131002"/>
          </a:xfrm>
        </p:grpSpPr>
        <p:sp>
          <p:nvSpPr>
            <p:cNvPr id="11" name="Tekstvak 10"/>
            <p:cNvSpPr txBox="1"/>
            <p:nvPr/>
          </p:nvSpPr>
          <p:spPr>
            <a:xfrm>
              <a:off x="2737970" y="4732669"/>
              <a:ext cx="4613563" cy="1077218"/>
            </a:xfrm>
            <a:prstGeom prst="rect">
              <a:avLst/>
            </a:prstGeom>
            <a:noFill/>
          </p:spPr>
          <p:txBody>
            <a:bodyPr wrap="square" rtlCol="0">
              <a:spAutoFit/>
            </a:bodyPr>
            <a:lstStyle/>
            <a:p>
              <a:r>
                <a:rPr lang="nl-NL" sz="4000">
                  <a:solidFill>
                    <a:schemeClr val="bg1"/>
                  </a:solidFill>
                  <a:latin typeface="Gotham Book" charset="0"/>
                  <a:ea typeface="Gotham Book" charset="0"/>
                  <a:cs typeface="Gotham Book" charset="0"/>
                </a:rPr>
                <a:t>Overheden</a:t>
              </a:r>
            </a:p>
            <a:p>
              <a:pPr algn="ctr"/>
              <a:endParaRPr lang="en-GB" sz="2400">
                <a:solidFill>
                  <a:schemeClr val="bg1"/>
                </a:solidFill>
                <a:latin typeface="Gotham Book" charset="0"/>
                <a:ea typeface="Gotham Book" charset="0"/>
                <a:cs typeface="Gotham Book" charset="0"/>
              </a:endParaRPr>
            </a:p>
          </p:txBody>
        </p:sp>
        <p:pic>
          <p:nvPicPr>
            <p:cNvPr id="12" name="Afbeelding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436" y="3994928"/>
              <a:ext cx="2144930" cy="2131002"/>
            </a:xfrm>
            <a:prstGeom prst="rect">
              <a:avLst/>
            </a:prstGeom>
          </p:spPr>
        </p:pic>
      </p:grpSp>
      <p:grpSp>
        <p:nvGrpSpPr>
          <p:cNvPr id="13" name="Groeperen 12"/>
          <p:cNvGrpSpPr/>
          <p:nvPr userDrawn="1"/>
        </p:nvGrpSpPr>
        <p:grpSpPr>
          <a:xfrm>
            <a:off x="6392520" y="3840920"/>
            <a:ext cx="7669843" cy="2439017"/>
            <a:chOff x="6392520" y="3840920"/>
            <a:chExt cx="7669843" cy="2439017"/>
          </a:xfrm>
        </p:grpSpPr>
        <p:sp>
          <p:nvSpPr>
            <p:cNvPr id="14" name="Tekstvak 13"/>
            <p:cNvSpPr txBox="1"/>
            <p:nvPr/>
          </p:nvSpPr>
          <p:spPr>
            <a:xfrm>
              <a:off x="9143999" y="4486448"/>
              <a:ext cx="4918364" cy="1323439"/>
            </a:xfrm>
            <a:prstGeom prst="rect">
              <a:avLst/>
            </a:prstGeom>
            <a:noFill/>
          </p:spPr>
          <p:txBody>
            <a:bodyPr wrap="square" rtlCol="0">
              <a:spAutoFit/>
            </a:bodyPr>
            <a:lstStyle/>
            <a:p>
              <a:r>
                <a:rPr lang="nl-NL" sz="4000">
                  <a:solidFill>
                    <a:schemeClr val="bg1"/>
                  </a:solidFill>
                  <a:latin typeface="Gotham Book" charset="0"/>
                  <a:ea typeface="Gotham Book" charset="0"/>
                  <a:cs typeface="Gotham Book" charset="0"/>
                </a:rPr>
                <a:t>Welzijn </a:t>
              </a:r>
            </a:p>
            <a:p>
              <a:r>
                <a:rPr lang="nl-NL" sz="4000">
                  <a:solidFill>
                    <a:schemeClr val="bg1"/>
                  </a:solidFill>
                  <a:latin typeface="Gotham Book" charset="0"/>
                  <a:ea typeface="Gotham Book" charset="0"/>
                  <a:cs typeface="Gotham Book" charset="0"/>
                </a:rPr>
                <a:t>&amp; Zorg</a:t>
              </a:r>
            </a:p>
          </p:txBody>
        </p:sp>
        <p:pic>
          <p:nvPicPr>
            <p:cNvPr id="15" name="Afbeelding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520" y="3840920"/>
              <a:ext cx="2454959" cy="2439017"/>
            </a:xfrm>
            <a:prstGeom prst="rect">
              <a:avLst/>
            </a:prstGeom>
          </p:spPr>
        </p:pic>
      </p:grpSp>
      <p:grpSp>
        <p:nvGrpSpPr>
          <p:cNvPr id="16" name="Groeperen 15"/>
          <p:cNvGrpSpPr/>
          <p:nvPr userDrawn="1"/>
        </p:nvGrpSpPr>
        <p:grpSpPr>
          <a:xfrm>
            <a:off x="6550793" y="606578"/>
            <a:ext cx="5544937" cy="2488056"/>
            <a:chOff x="413852" y="606578"/>
            <a:chExt cx="5544937" cy="2488056"/>
          </a:xfrm>
        </p:grpSpPr>
        <p:pic>
          <p:nvPicPr>
            <p:cNvPr id="17" name="Afbeelding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3852" y="606578"/>
              <a:ext cx="2504318" cy="2488056"/>
            </a:xfrm>
            <a:prstGeom prst="rect">
              <a:avLst/>
            </a:prstGeom>
          </p:spPr>
        </p:pic>
        <p:sp>
          <p:nvSpPr>
            <p:cNvPr id="18" name="Tekstvak 17"/>
            <p:cNvSpPr txBox="1"/>
            <p:nvPr/>
          </p:nvSpPr>
          <p:spPr>
            <a:xfrm>
              <a:off x="2382982" y="1497035"/>
              <a:ext cx="3575807" cy="707886"/>
            </a:xfrm>
            <a:prstGeom prst="rect">
              <a:avLst/>
            </a:prstGeom>
            <a:noFill/>
          </p:spPr>
          <p:txBody>
            <a:bodyPr wrap="square" rtlCol="0">
              <a:spAutoFit/>
            </a:bodyPr>
            <a:lstStyle/>
            <a:p>
              <a:r>
                <a:rPr lang="nl-NL" sz="4000">
                  <a:solidFill>
                    <a:schemeClr val="bg1"/>
                  </a:solidFill>
                  <a:latin typeface="Gotham Book" charset="0"/>
                  <a:ea typeface="Gotham Book" charset="0"/>
                  <a:cs typeface="Gotham Book" charset="0"/>
                </a:rPr>
                <a:t>Breedtesport</a:t>
              </a:r>
            </a:p>
          </p:txBody>
        </p:sp>
      </p:grpSp>
    </p:spTree>
    <p:extLst>
      <p:ext uri="{BB962C8B-B14F-4D97-AF65-F5344CB8AC3E}">
        <p14:creationId xmlns:p14="http://schemas.microsoft.com/office/powerpoint/2010/main" val="191588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sp>
        <p:nvSpPr>
          <p:cNvPr id="4" name="Rechthoek 3"/>
          <p:cNvSpPr/>
          <p:nvPr userDrawn="1"/>
        </p:nvSpPr>
        <p:spPr>
          <a:xfrm>
            <a:off x="0" y="0"/>
            <a:ext cx="6096000" cy="6858000"/>
          </a:xfrm>
          <a:prstGeom prst="rect">
            <a:avLst/>
          </a:prstGeom>
          <a:solidFill>
            <a:srgbClr val="034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fbeelding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2" name="Titel 1"/>
          <p:cNvSpPr>
            <a:spLocks noGrp="1"/>
          </p:cNvSpPr>
          <p:nvPr>
            <p:ph type="title"/>
          </p:nvPr>
        </p:nvSpPr>
        <p:spPr>
          <a:xfrm>
            <a:off x="6284416" y="1530012"/>
            <a:ext cx="5560141" cy="3797975"/>
          </a:xfrm>
        </p:spPr>
        <p:txBody>
          <a:bodyPr>
            <a:noAutofit/>
          </a:bodyPr>
          <a:lstStyle>
            <a:lvl1pPr>
              <a:defRPr sz="4000" b="0" i="0">
                <a:solidFill>
                  <a:srgbClr val="034694"/>
                </a:solidFill>
                <a:latin typeface="Gotham Book" charset="0"/>
                <a:ea typeface="Gotham Book" charset="0"/>
                <a:cs typeface="Gotham Book" charset="0"/>
              </a:defRPr>
            </a:lvl1pPr>
          </a:lstStyle>
          <a:p>
            <a:r>
              <a:rPr lang="nl-NL"/>
              <a:t>Klikken om de titelstijl van het model te bewerken</a:t>
            </a:r>
          </a:p>
        </p:txBody>
      </p:sp>
    </p:spTree>
    <p:extLst>
      <p:ext uri="{BB962C8B-B14F-4D97-AF65-F5344CB8AC3E}">
        <p14:creationId xmlns:p14="http://schemas.microsoft.com/office/powerpoint/2010/main" val="20955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Aangepaste indeling">
    <p:bg>
      <p:bgPr>
        <a:solidFill>
          <a:srgbClr val="034694"/>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224338" y="2286345"/>
            <a:ext cx="5899902" cy="2285309"/>
          </a:xfrm>
        </p:spPr>
        <p:txBody>
          <a:bodyPr>
            <a:noAutofit/>
          </a:bodyPr>
          <a:lstStyle>
            <a:lvl1pPr>
              <a:defRPr sz="4200" b="0" i="0">
                <a:solidFill>
                  <a:schemeClr val="bg1"/>
                </a:solidFill>
                <a:latin typeface="Gotham Book" charset="0"/>
                <a:ea typeface="Gotham Book" charset="0"/>
                <a:cs typeface="Gotham Book" charset="0"/>
              </a:defRPr>
            </a:lvl1pPr>
          </a:lstStyle>
          <a:p>
            <a:r>
              <a:rPr lang="nl-NL"/>
              <a:t>Klikken om de titelstijl van het model te bewerken</a:t>
            </a:r>
          </a:p>
        </p:txBody>
      </p:sp>
    </p:spTree>
    <p:extLst>
      <p:ext uri="{BB962C8B-B14F-4D97-AF65-F5344CB8AC3E}">
        <p14:creationId xmlns:p14="http://schemas.microsoft.com/office/powerpoint/2010/main" val="14914245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6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Aangepaste indeling">
    <p:bg>
      <p:bgPr>
        <a:solidFill>
          <a:srgbClr val="2DA59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224338" y="2286345"/>
            <a:ext cx="5899902" cy="2285309"/>
          </a:xfrm>
        </p:spPr>
        <p:txBody>
          <a:bodyPr>
            <a:noAutofit/>
          </a:bodyPr>
          <a:lstStyle>
            <a:lvl1pPr>
              <a:defRPr sz="4200" b="0" i="0">
                <a:solidFill>
                  <a:schemeClr val="bg1"/>
                </a:solidFill>
                <a:latin typeface="Gotham Book" charset="0"/>
                <a:ea typeface="Gotham Book" charset="0"/>
                <a:cs typeface="Gotham Book" charset="0"/>
              </a:defRPr>
            </a:lvl1pPr>
          </a:lstStyle>
          <a:p>
            <a:r>
              <a:rPr lang="nl-NL"/>
              <a:t>Klikken om de titelstijl van het model te bewerken</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6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Aangepaste indeling">
    <p:bg>
      <p:bgPr>
        <a:solidFill>
          <a:srgbClr val="44758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224338" y="2286345"/>
            <a:ext cx="5899902" cy="2285309"/>
          </a:xfrm>
        </p:spPr>
        <p:txBody>
          <a:bodyPr>
            <a:noAutofit/>
          </a:bodyPr>
          <a:lstStyle>
            <a:lvl1pPr>
              <a:defRPr sz="4200" b="0" i="0">
                <a:solidFill>
                  <a:schemeClr val="bg1"/>
                </a:solidFill>
                <a:latin typeface="Gotham Book" charset="0"/>
                <a:ea typeface="Gotham Book" charset="0"/>
                <a:cs typeface="Gotham Book" charset="0"/>
              </a:defRPr>
            </a:lvl1pPr>
          </a:lstStyle>
          <a:p>
            <a:r>
              <a:rPr lang="nl-NL"/>
              <a:t>Klikken om de titelstijl van het model te bewerken</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66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6"/>
            <a:ext cx="9567441" cy="703654"/>
          </a:xfrm>
          <a:prstGeom prst="rect">
            <a:avLst/>
          </a:prstGeom>
        </p:spPr>
        <p:txBody>
          <a:bodyPr vert="horz" lIns="91440" tIns="45720" rIns="91440" bIns="45720" rtlCol="0" anchor="ctr">
            <a:normAutofit/>
          </a:bodyPr>
          <a:lstStyle/>
          <a:p>
            <a:r>
              <a:rPr lang="nl-NL"/>
              <a:t>Klikken om de titelstijl van het model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7" name="Afbeelding 6"/>
          <p:cNvPicPr>
            <a:picLocks noChangeAspect="1"/>
          </p:cNvPicPr>
          <p:nvPr userDrawn="1"/>
        </p:nvPicPr>
        <p:blipFill rotWithShape="1">
          <a:blip r:embed="rId18" cstate="screen">
            <a:extLst>
              <a:ext uri="{28A0092B-C50C-407E-A947-70E740481C1C}">
                <a14:useLocalDpi xmlns:a14="http://schemas.microsoft.com/office/drawing/2010/main"/>
              </a:ext>
            </a:extLst>
          </a:blip>
          <a:srcRect/>
          <a:stretch/>
        </p:blipFill>
        <p:spPr>
          <a:xfrm>
            <a:off x="4" y="6322735"/>
            <a:ext cx="12191996" cy="535266"/>
          </a:xfrm>
          <a:prstGeom prst="rect">
            <a:avLst/>
          </a:prstGeom>
        </p:spPr>
      </p:pic>
    </p:spTree>
    <p:extLst>
      <p:ext uri="{BB962C8B-B14F-4D97-AF65-F5344CB8AC3E}">
        <p14:creationId xmlns:p14="http://schemas.microsoft.com/office/powerpoint/2010/main" val="7614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0" r:id="rId4"/>
    <p:sldLayoutId id="2147483662" r:id="rId5"/>
    <p:sldLayoutId id="2147483661" r:id="rId6"/>
    <p:sldLayoutId id="2147483664" r:id="rId7"/>
    <p:sldLayoutId id="2147483665" r:id="rId8"/>
    <p:sldLayoutId id="2147483666" r:id="rId9"/>
    <p:sldLayoutId id="2147483651" r:id="rId10"/>
    <p:sldLayoutId id="2147483652" r:id="rId11"/>
    <p:sldLayoutId id="2147483653" r:id="rId12"/>
    <p:sldLayoutId id="2147483654" r:id="rId13"/>
    <p:sldLayoutId id="2147483655" r:id="rId14"/>
    <p:sldLayoutId id="2147483656" r:id="rId15"/>
    <p:sldLayoutId id="2147483657" r:id="rId16"/>
  </p:sldLayoutIdLst>
  <p:txStyles>
    <p:titleStyle>
      <a:lvl1pPr algn="l" defTabSz="914400" rtl="0" eaLnBrk="1" latinLnBrk="0" hangingPunct="1">
        <a:lnSpc>
          <a:spcPct val="90000"/>
        </a:lnSpc>
        <a:spcBef>
          <a:spcPct val="0"/>
        </a:spcBef>
        <a:buNone/>
        <a:defRPr sz="3200" b="0" i="0" kern="1200">
          <a:solidFill>
            <a:srgbClr val="95C11F"/>
          </a:solidFill>
          <a:latin typeface="Gotham Medium" charset="0"/>
          <a:ea typeface="Gotham Medium" charset="0"/>
          <a:cs typeface="Gotham Medium"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rgbClr val="034694"/>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400" b="0" i="0" kern="1200">
          <a:solidFill>
            <a:srgbClr val="034694"/>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2000" b="0" i="0" kern="1200">
          <a:solidFill>
            <a:srgbClr val="034694"/>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b="0" i="0" kern="1200">
          <a:solidFill>
            <a:srgbClr val="034694"/>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b="0" i="0" kern="1200">
          <a:solidFill>
            <a:srgbClr val="034694"/>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mailto:rblondeau@teamsportservice.nl" TargetMode="Externa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hyperlink" Target="mailto:ntimmerman@teamsportservice.nl" TargetMode="External"/><Relationship Id="rId2" Type="http://schemas.openxmlformats.org/officeDocument/2006/relationships/hyperlink" Target="mailto:RKLUVERS@TEAMSPORTSERVICE.NL" TargetMode="Externa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hyperlink" Target="mailto:sschweitzer@teamsportservice.nl" TargetMode="External"/><Relationship Id="rId5" Type="http://schemas.openxmlformats.org/officeDocument/2006/relationships/image" Target="../media/image24.png"/><Relationship Id="rId10" Type="http://schemas.openxmlformats.org/officeDocument/2006/relationships/hyperlink" Target="mailto:fdekort@teamsportservice.nl" TargetMode="External"/><Relationship Id="rId4" Type="http://schemas.openxmlformats.org/officeDocument/2006/relationships/image" Target="../media/image23.png"/><Relationship Id="rId9" Type="http://schemas.openxmlformats.org/officeDocument/2006/relationships/hyperlink" Target="mailto:lvannoord@teamsportservice.n" TargetMode="External"/><Relationship Id="rId14" Type="http://schemas.openxmlformats.org/officeDocument/2006/relationships/hyperlink" Target="mailto:rkluvers@teamsportservice.n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sportakkoord-denhelder.nl/" TargetMode="External"/><Relationship Id="rId3" Type="http://schemas.openxmlformats.org/officeDocument/2006/relationships/hyperlink" Target="mailto:ntimmerman@teamsportservice.nl" TargetMode="External"/><Relationship Id="rId7" Type="http://schemas.openxmlformats.org/officeDocument/2006/relationships/hyperlink" Target="https://www.sportakkoord-hollandskroon.nl/"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www.sportakkoord-schagen.nl/" TargetMode="External"/><Relationship Id="rId5" Type="http://schemas.openxmlformats.org/officeDocument/2006/relationships/hyperlink" Target="mailto:lvannoord@teamsportservice.n"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rcRect/>
          <a:stretch/>
        </p:blipFill>
        <p:spPr>
          <a:xfrm>
            <a:off x="1" y="0"/>
            <a:ext cx="12192000" cy="6858000"/>
          </a:xfrm>
          <a:prstGeom prst="rect">
            <a:avLst/>
          </a:prstGeom>
        </p:spPr>
      </p:pic>
      <p:sp>
        <p:nvSpPr>
          <p:cNvPr id="3" name="Rechthoek 2"/>
          <p:cNvSpPr/>
          <p:nvPr/>
        </p:nvSpPr>
        <p:spPr>
          <a:xfrm>
            <a:off x="2725992" y="1873611"/>
            <a:ext cx="3479175" cy="595312"/>
          </a:xfrm>
          <a:prstGeom prst="rect">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kstvak 3"/>
          <p:cNvSpPr txBox="1"/>
          <p:nvPr/>
        </p:nvSpPr>
        <p:spPr>
          <a:xfrm>
            <a:off x="2725992" y="1850328"/>
            <a:ext cx="6521811" cy="2031325"/>
          </a:xfrm>
          <a:prstGeom prst="rect">
            <a:avLst/>
          </a:prstGeom>
          <a:noFill/>
        </p:spPr>
        <p:txBody>
          <a:bodyPr wrap="square" rtlCol="0">
            <a:spAutoFit/>
          </a:bodyPr>
          <a:lstStyle/>
          <a:p>
            <a:r>
              <a:rPr lang="en-GB" sz="4200" dirty="0">
                <a:solidFill>
                  <a:schemeClr val="bg1"/>
                </a:solidFill>
                <a:latin typeface="Gotham Medium" charset="0"/>
                <a:ea typeface="Gotham Medium" charset="0"/>
                <a:cs typeface="Gotham Medium" charset="0"/>
              </a:rPr>
              <a:t>Welkom </a:t>
            </a:r>
          </a:p>
          <a:p>
            <a:r>
              <a:rPr lang="en-GB" sz="4200" dirty="0" err="1">
                <a:solidFill>
                  <a:schemeClr val="bg1"/>
                </a:solidFill>
                <a:latin typeface="Gotham Book" charset="0"/>
                <a:ea typeface="Gotham Book" charset="0"/>
                <a:cs typeface="Gotham Book" charset="0"/>
              </a:rPr>
              <a:t>bij</a:t>
            </a:r>
            <a:r>
              <a:rPr lang="en-GB" sz="4200" dirty="0">
                <a:solidFill>
                  <a:schemeClr val="bg1"/>
                </a:solidFill>
                <a:latin typeface="Gotham Book" charset="0"/>
                <a:ea typeface="Gotham Book" charset="0"/>
                <a:cs typeface="Gotham Book" charset="0"/>
              </a:rPr>
              <a:t> de </a:t>
            </a:r>
            <a:r>
              <a:rPr lang="en-GB" sz="4200" dirty="0" err="1">
                <a:solidFill>
                  <a:schemeClr val="bg1"/>
                </a:solidFill>
                <a:latin typeface="Gotham Book" charset="0"/>
                <a:ea typeface="Gotham Book" charset="0"/>
                <a:cs typeface="Gotham Book" charset="0"/>
              </a:rPr>
              <a:t>bijeenkomst</a:t>
            </a:r>
            <a:r>
              <a:rPr lang="en-GB" sz="4200" dirty="0">
                <a:solidFill>
                  <a:schemeClr val="bg1"/>
                </a:solidFill>
                <a:latin typeface="Gotham Book" charset="0"/>
                <a:ea typeface="Gotham Book" charset="0"/>
                <a:cs typeface="Gotham Book" charset="0"/>
              </a:rPr>
              <a:t> </a:t>
            </a:r>
            <a:r>
              <a:rPr lang="en-GB" sz="4200" dirty="0" err="1">
                <a:solidFill>
                  <a:schemeClr val="bg1"/>
                </a:solidFill>
                <a:latin typeface="Gotham Book" charset="0"/>
                <a:ea typeface="Gotham Book" charset="0"/>
                <a:cs typeface="Gotham Book" charset="0"/>
              </a:rPr>
              <a:t>sportbestuurders</a:t>
            </a:r>
            <a:endParaRPr lang="en-GB" sz="4200" dirty="0">
              <a:solidFill>
                <a:schemeClr val="bg1"/>
              </a:solidFill>
              <a:latin typeface="Gotham Book" charset="0"/>
              <a:ea typeface="Gotham Book" charset="0"/>
              <a:cs typeface="Gotham Book" charset="0"/>
            </a:endParaRPr>
          </a:p>
        </p:txBody>
      </p:sp>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015" y="472660"/>
            <a:ext cx="3857565" cy="1755648"/>
          </a:xfrm>
          <a:prstGeom prst="rect">
            <a:avLst/>
          </a:prstGeom>
        </p:spPr>
      </p:pic>
    </p:spTree>
    <p:extLst>
      <p:ext uri="{BB962C8B-B14F-4D97-AF65-F5344CB8AC3E}">
        <p14:creationId xmlns:p14="http://schemas.microsoft.com/office/powerpoint/2010/main" val="151885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6B561-2E1C-4BEA-A508-C1886E636D72}"/>
              </a:ext>
            </a:extLst>
          </p:cNvPr>
          <p:cNvSpPr>
            <a:spLocks noGrp="1"/>
          </p:cNvSpPr>
          <p:nvPr>
            <p:ph type="title"/>
          </p:nvPr>
        </p:nvSpPr>
        <p:spPr/>
        <p:txBody>
          <a:bodyPr>
            <a:normAutofit/>
          </a:bodyPr>
          <a:lstStyle/>
          <a:p>
            <a:r>
              <a:rPr lang="nl-NL" sz="3600" b="1"/>
              <a:t>Sportlijn: vitale </a:t>
            </a:r>
            <a:r>
              <a:rPr lang="nl-NL" sz="3600" b="1" dirty="0"/>
              <a:t>sportaanbieders</a:t>
            </a:r>
            <a:endParaRPr lang="nl-NL" b="1" dirty="0"/>
          </a:p>
        </p:txBody>
      </p:sp>
      <p:pic>
        <p:nvPicPr>
          <p:cNvPr id="5" name="Tijdelijke aanduiding voor inhoud 4">
            <a:extLst>
              <a:ext uri="{FF2B5EF4-FFF2-40B4-BE49-F238E27FC236}">
                <a16:creationId xmlns:a16="http://schemas.microsoft.com/office/drawing/2014/main" id="{C5F6C071-4BAE-410A-8DAA-978D3D143DC2}"/>
              </a:ext>
            </a:extLst>
          </p:cNvPr>
          <p:cNvPicPr>
            <a:picLocks noGrp="1" noChangeAspect="1"/>
          </p:cNvPicPr>
          <p:nvPr>
            <p:ph idx="1"/>
          </p:nvPr>
        </p:nvPicPr>
        <p:blipFill>
          <a:blip r:embed="rId3"/>
          <a:stretch>
            <a:fillRect/>
          </a:stretch>
        </p:blipFill>
        <p:spPr>
          <a:xfrm>
            <a:off x="722054" y="2574446"/>
            <a:ext cx="10279778" cy="3300579"/>
          </a:xfrm>
        </p:spPr>
      </p:pic>
      <p:sp>
        <p:nvSpPr>
          <p:cNvPr id="6" name="Tekstvak 5">
            <a:extLst>
              <a:ext uri="{FF2B5EF4-FFF2-40B4-BE49-F238E27FC236}">
                <a16:creationId xmlns:a16="http://schemas.microsoft.com/office/drawing/2014/main" id="{33C772C5-7310-45FE-BF5E-CBBB8AC554D9}"/>
              </a:ext>
            </a:extLst>
          </p:cNvPr>
          <p:cNvSpPr txBox="1"/>
          <p:nvPr/>
        </p:nvSpPr>
        <p:spPr>
          <a:xfrm>
            <a:off x="838199" y="1033790"/>
            <a:ext cx="10994571" cy="954107"/>
          </a:xfrm>
          <a:prstGeom prst="rect">
            <a:avLst/>
          </a:prstGeom>
          <a:noFill/>
        </p:spPr>
        <p:txBody>
          <a:bodyPr wrap="square" rtlCol="0">
            <a:spAutoFit/>
          </a:bodyPr>
          <a:lstStyle/>
          <a:p>
            <a:r>
              <a:rPr lang="nl-NL" sz="2800" b="1" dirty="0">
                <a:solidFill>
                  <a:srgbClr val="002060"/>
                </a:solidFill>
              </a:rPr>
              <a:t>Ondersteuningsmogelijkheden d.m.v. workshops, cursussen, 1:1 procesbegeleiding, gratis of met kleine deelnemersbijdrage:</a:t>
            </a:r>
            <a:r>
              <a:rPr lang="nl-NL" sz="2800" b="1" dirty="0"/>
              <a:t>	</a:t>
            </a:r>
          </a:p>
        </p:txBody>
      </p:sp>
      <p:sp>
        <p:nvSpPr>
          <p:cNvPr id="3" name="Tekstvak 2">
            <a:extLst>
              <a:ext uri="{FF2B5EF4-FFF2-40B4-BE49-F238E27FC236}">
                <a16:creationId xmlns:a16="http://schemas.microsoft.com/office/drawing/2014/main" id="{020BDC95-3658-4349-BDDD-708EF8F55707}"/>
              </a:ext>
            </a:extLst>
          </p:cNvPr>
          <p:cNvSpPr txBox="1"/>
          <p:nvPr/>
        </p:nvSpPr>
        <p:spPr>
          <a:xfrm>
            <a:off x="838200" y="6030686"/>
            <a:ext cx="2416629" cy="369332"/>
          </a:xfrm>
          <a:prstGeom prst="rect">
            <a:avLst/>
          </a:prstGeom>
          <a:noFill/>
        </p:spPr>
        <p:txBody>
          <a:bodyPr wrap="square" rtlCol="0">
            <a:spAutoFit/>
          </a:bodyPr>
          <a:lstStyle/>
          <a:p>
            <a:r>
              <a:rPr lang="nl-NL" sz="1800" dirty="0">
                <a:solidFill>
                  <a:schemeClr val="tx1"/>
                </a:solidFill>
              </a:rPr>
              <a:t>Bron: NOC*NSF</a:t>
            </a:r>
            <a:endParaRPr lang="nl-NL" dirty="0"/>
          </a:p>
        </p:txBody>
      </p:sp>
    </p:spTree>
    <p:extLst>
      <p:ext uri="{BB962C8B-B14F-4D97-AF65-F5344CB8AC3E}">
        <p14:creationId xmlns:p14="http://schemas.microsoft.com/office/powerpoint/2010/main" val="1785515734"/>
      </p:ext>
    </p:extLst>
  </p:cSld>
  <p:clrMapOvr>
    <a:masterClrMapping/>
  </p:clrMapOvr>
  <mc:AlternateContent xmlns:mc="http://schemas.openxmlformats.org/markup-compatibility/2006" xmlns:p14="http://schemas.microsoft.com/office/powerpoint/2010/main">
    <mc:Choice Requires="p14">
      <p:transition spd="slow" p14:dur="2000" advTm="82128"/>
    </mc:Choice>
    <mc:Fallback xmlns="">
      <p:transition spd="slow" advTm="8212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08E04-B4E8-45ED-AC85-8D396CEF5943}"/>
              </a:ext>
            </a:extLst>
          </p:cNvPr>
          <p:cNvSpPr>
            <a:spLocks noGrp="1"/>
          </p:cNvSpPr>
          <p:nvPr>
            <p:ph type="title"/>
          </p:nvPr>
        </p:nvSpPr>
        <p:spPr>
          <a:xfrm>
            <a:off x="91806" y="108578"/>
            <a:ext cx="12008385" cy="703654"/>
          </a:xfrm>
        </p:spPr>
        <p:txBody>
          <a:bodyPr>
            <a:normAutofit fontScale="90000"/>
          </a:bodyPr>
          <a:lstStyle/>
          <a:p>
            <a:pPr algn="ctr"/>
            <a:r>
              <a:rPr lang="nl-NL" dirty="0">
                <a:solidFill>
                  <a:srgbClr val="034694"/>
                </a:solidFill>
                <a:latin typeface="+mn-lt"/>
              </a:rPr>
              <a:t>Ondersteuning nodig? Neem contact op met Adviseur Lokale Sport (Sigrid Schweitzer) of een van de buurtsportcoaches verenigingen uit jouw gemeente!</a:t>
            </a:r>
          </a:p>
        </p:txBody>
      </p:sp>
      <p:pic>
        <p:nvPicPr>
          <p:cNvPr id="19" name="Afbeelding 18">
            <a:hlinkClick r:id="rId2"/>
            <a:extLst>
              <a:ext uri="{FF2B5EF4-FFF2-40B4-BE49-F238E27FC236}">
                <a16:creationId xmlns:a16="http://schemas.microsoft.com/office/drawing/2014/main" id="{24B6E8F7-0199-47A8-86F4-5AD3A7752BBE}"/>
              </a:ext>
            </a:extLst>
          </p:cNvPr>
          <p:cNvPicPr>
            <a:picLocks noChangeAspect="1"/>
          </p:cNvPicPr>
          <p:nvPr/>
        </p:nvPicPr>
        <p:blipFill>
          <a:blip r:embed="rId3"/>
          <a:stretch>
            <a:fillRect/>
          </a:stretch>
        </p:blipFill>
        <p:spPr>
          <a:xfrm>
            <a:off x="5126015" y="1149554"/>
            <a:ext cx="2027104" cy="1918993"/>
          </a:xfrm>
          <a:prstGeom prst="rect">
            <a:avLst/>
          </a:prstGeom>
        </p:spPr>
      </p:pic>
      <p:pic>
        <p:nvPicPr>
          <p:cNvPr id="23" name="Afbeelding 22">
            <a:extLst>
              <a:ext uri="{FF2B5EF4-FFF2-40B4-BE49-F238E27FC236}">
                <a16:creationId xmlns:a16="http://schemas.microsoft.com/office/drawing/2014/main" id="{65956358-8D99-40E2-85E4-3A8DED258C2C}"/>
              </a:ext>
            </a:extLst>
          </p:cNvPr>
          <p:cNvPicPr>
            <a:picLocks noChangeAspect="1"/>
          </p:cNvPicPr>
          <p:nvPr/>
        </p:nvPicPr>
        <p:blipFill>
          <a:blip r:embed="rId4"/>
          <a:stretch>
            <a:fillRect/>
          </a:stretch>
        </p:blipFill>
        <p:spPr>
          <a:xfrm>
            <a:off x="8462505" y="1147593"/>
            <a:ext cx="1825299" cy="1916110"/>
          </a:xfrm>
          <a:prstGeom prst="rect">
            <a:avLst/>
          </a:prstGeom>
        </p:spPr>
      </p:pic>
      <p:pic>
        <p:nvPicPr>
          <p:cNvPr id="25" name="Afbeelding 24">
            <a:extLst>
              <a:ext uri="{FF2B5EF4-FFF2-40B4-BE49-F238E27FC236}">
                <a16:creationId xmlns:a16="http://schemas.microsoft.com/office/drawing/2014/main" id="{9B198613-1B49-4C84-80F7-BC917F71C310}"/>
              </a:ext>
            </a:extLst>
          </p:cNvPr>
          <p:cNvPicPr>
            <a:picLocks noChangeAspect="1"/>
          </p:cNvPicPr>
          <p:nvPr/>
        </p:nvPicPr>
        <p:blipFill>
          <a:blip r:embed="rId5"/>
          <a:stretch>
            <a:fillRect/>
          </a:stretch>
        </p:blipFill>
        <p:spPr>
          <a:xfrm>
            <a:off x="1474145" y="1190456"/>
            <a:ext cx="2129167" cy="1918993"/>
          </a:xfrm>
          <a:prstGeom prst="rect">
            <a:avLst/>
          </a:prstGeom>
        </p:spPr>
      </p:pic>
      <p:pic>
        <p:nvPicPr>
          <p:cNvPr id="27" name="Afbeelding 26">
            <a:extLst>
              <a:ext uri="{FF2B5EF4-FFF2-40B4-BE49-F238E27FC236}">
                <a16:creationId xmlns:a16="http://schemas.microsoft.com/office/drawing/2014/main" id="{6F0EE14B-8E32-496B-A16E-9E20279A66BE}"/>
              </a:ext>
            </a:extLst>
          </p:cNvPr>
          <p:cNvPicPr>
            <a:picLocks noChangeAspect="1"/>
          </p:cNvPicPr>
          <p:nvPr/>
        </p:nvPicPr>
        <p:blipFill>
          <a:blip r:embed="rId6"/>
          <a:stretch>
            <a:fillRect/>
          </a:stretch>
        </p:blipFill>
        <p:spPr>
          <a:xfrm>
            <a:off x="1482941" y="3818309"/>
            <a:ext cx="2129168" cy="1911520"/>
          </a:xfrm>
          <a:prstGeom prst="rect">
            <a:avLst/>
          </a:prstGeom>
        </p:spPr>
      </p:pic>
      <p:pic>
        <p:nvPicPr>
          <p:cNvPr id="29" name="Afbeelding 28">
            <a:extLst>
              <a:ext uri="{FF2B5EF4-FFF2-40B4-BE49-F238E27FC236}">
                <a16:creationId xmlns:a16="http://schemas.microsoft.com/office/drawing/2014/main" id="{E10AE194-A138-464D-89CB-EEE61260D5AB}"/>
              </a:ext>
            </a:extLst>
          </p:cNvPr>
          <p:cNvPicPr>
            <a:picLocks noChangeAspect="1"/>
          </p:cNvPicPr>
          <p:nvPr/>
        </p:nvPicPr>
        <p:blipFill>
          <a:blip r:embed="rId7"/>
          <a:stretch>
            <a:fillRect/>
          </a:stretch>
        </p:blipFill>
        <p:spPr>
          <a:xfrm>
            <a:off x="4931420" y="3816138"/>
            <a:ext cx="2340008" cy="1913691"/>
          </a:xfrm>
          <a:prstGeom prst="rect">
            <a:avLst/>
          </a:prstGeom>
        </p:spPr>
      </p:pic>
      <p:sp>
        <p:nvSpPr>
          <p:cNvPr id="31" name="Tekstvak 30">
            <a:extLst>
              <a:ext uri="{FF2B5EF4-FFF2-40B4-BE49-F238E27FC236}">
                <a16:creationId xmlns:a16="http://schemas.microsoft.com/office/drawing/2014/main" id="{60DA60DA-5243-4EAE-A779-2BCCEB54E5BC}"/>
              </a:ext>
            </a:extLst>
          </p:cNvPr>
          <p:cNvSpPr txBox="1"/>
          <p:nvPr/>
        </p:nvSpPr>
        <p:spPr>
          <a:xfrm>
            <a:off x="5039558" y="2369370"/>
            <a:ext cx="1630496" cy="830997"/>
          </a:xfrm>
          <a:prstGeom prst="rect">
            <a:avLst/>
          </a:prstGeom>
          <a:noFill/>
        </p:spPr>
        <p:txBody>
          <a:bodyPr wrap="square">
            <a:spAutoFit/>
          </a:bodyPr>
          <a:lstStyle/>
          <a:p>
            <a:r>
              <a:rPr lang="nl-NL" sz="2400" b="1" dirty="0">
                <a:solidFill>
                  <a:srgbClr val="034694"/>
                </a:solidFill>
              </a:rPr>
              <a:t>REMY</a:t>
            </a:r>
          </a:p>
          <a:p>
            <a:r>
              <a:rPr lang="nl-NL" sz="2400" b="1" dirty="0">
                <a:solidFill>
                  <a:srgbClr val="034694"/>
                </a:solidFill>
              </a:rPr>
              <a:t>KLUVERS</a:t>
            </a:r>
          </a:p>
        </p:txBody>
      </p:sp>
      <p:sp>
        <p:nvSpPr>
          <p:cNvPr id="33" name="Tekstvak 32">
            <a:extLst>
              <a:ext uri="{FF2B5EF4-FFF2-40B4-BE49-F238E27FC236}">
                <a16:creationId xmlns:a16="http://schemas.microsoft.com/office/drawing/2014/main" id="{71ECE82C-82EA-4124-B08C-1593B6ADC71B}"/>
              </a:ext>
            </a:extLst>
          </p:cNvPr>
          <p:cNvSpPr txBox="1"/>
          <p:nvPr/>
        </p:nvSpPr>
        <p:spPr>
          <a:xfrm>
            <a:off x="1371700" y="2375124"/>
            <a:ext cx="2231612" cy="830997"/>
          </a:xfrm>
          <a:prstGeom prst="rect">
            <a:avLst/>
          </a:prstGeom>
          <a:noFill/>
        </p:spPr>
        <p:txBody>
          <a:bodyPr wrap="square">
            <a:spAutoFit/>
          </a:bodyPr>
          <a:lstStyle/>
          <a:p>
            <a:r>
              <a:rPr lang="nl-NL" sz="2400" b="1" dirty="0">
                <a:solidFill>
                  <a:srgbClr val="95C11F"/>
                </a:solidFill>
              </a:rPr>
              <a:t>RINA</a:t>
            </a:r>
          </a:p>
          <a:p>
            <a:r>
              <a:rPr lang="nl-NL" sz="2400" b="1" dirty="0">
                <a:solidFill>
                  <a:srgbClr val="95C11F"/>
                </a:solidFill>
              </a:rPr>
              <a:t>BLONDEAU</a:t>
            </a:r>
          </a:p>
        </p:txBody>
      </p:sp>
      <p:sp>
        <p:nvSpPr>
          <p:cNvPr id="35" name="Tekstvak 34">
            <a:extLst>
              <a:ext uri="{FF2B5EF4-FFF2-40B4-BE49-F238E27FC236}">
                <a16:creationId xmlns:a16="http://schemas.microsoft.com/office/drawing/2014/main" id="{90E6D827-90FD-49EE-BA97-41650D2B3726}"/>
              </a:ext>
            </a:extLst>
          </p:cNvPr>
          <p:cNvSpPr txBox="1"/>
          <p:nvPr/>
        </p:nvSpPr>
        <p:spPr>
          <a:xfrm>
            <a:off x="4879237" y="5026791"/>
            <a:ext cx="2352487" cy="830997"/>
          </a:xfrm>
          <a:prstGeom prst="rect">
            <a:avLst/>
          </a:prstGeom>
          <a:noFill/>
        </p:spPr>
        <p:txBody>
          <a:bodyPr wrap="square">
            <a:spAutoFit/>
          </a:bodyPr>
          <a:lstStyle/>
          <a:p>
            <a:r>
              <a:rPr lang="nl-NL" sz="2400" b="1" dirty="0">
                <a:solidFill>
                  <a:srgbClr val="95C11F"/>
                </a:solidFill>
              </a:rPr>
              <a:t>SIGRID</a:t>
            </a:r>
          </a:p>
          <a:p>
            <a:r>
              <a:rPr lang="nl-NL" sz="2400" b="1" dirty="0">
                <a:solidFill>
                  <a:srgbClr val="95C11F"/>
                </a:solidFill>
              </a:rPr>
              <a:t>SCHWEITZER</a:t>
            </a:r>
          </a:p>
        </p:txBody>
      </p:sp>
      <p:sp>
        <p:nvSpPr>
          <p:cNvPr id="37" name="Tekstvak 36">
            <a:extLst>
              <a:ext uri="{FF2B5EF4-FFF2-40B4-BE49-F238E27FC236}">
                <a16:creationId xmlns:a16="http://schemas.microsoft.com/office/drawing/2014/main" id="{8B59F20D-9772-4DF4-94A6-74051B6F6749}"/>
              </a:ext>
            </a:extLst>
          </p:cNvPr>
          <p:cNvSpPr txBox="1"/>
          <p:nvPr/>
        </p:nvSpPr>
        <p:spPr>
          <a:xfrm>
            <a:off x="1407330" y="5027161"/>
            <a:ext cx="2195982" cy="830997"/>
          </a:xfrm>
          <a:prstGeom prst="rect">
            <a:avLst/>
          </a:prstGeom>
          <a:noFill/>
        </p:spPr>
        <p:txBody>
          <a:bodyPr wrap="square">
            <a:spAutoFit/>
          </a:bodyPr>
          <a:lstStyle/>
          <a:p>
            <a:r>
              <a:rPr lang="nl-NL" sz="2400" b="1" dirty="0">
                <a:solidFill>
                  <a:srgbClr val="034694"/>
                </a:solidFill>
              </a:rPr>
              <a:t>FREEK</a:t>
            </a:r>
          </a:p>
          <a:p>
            <a:r>
              <a:rPr lang="nl-NL" sz="2400" b="1" dirty="0">
                <a:solidFill>
                  <a:srgbClr val="034694"/>
                </a:solidFill>
              </a:rPr>
              <a:t>DE KORT</a:t>
            </a:r>
          </a:p>
        </p:txBody>
      </p:sp>
      <p:sp>
        <p:nvSpPr>
          <p:cNvPr id="39" name="Tekstvak 38">
            <a:extLst>
              <a:ext uri="{FF2B5EF4-FFF2-40B4-BE49-F238E27FC236}">
                <a16:creationId xmlns:a16="http://schemas.microsoft.com/office/drawing/2014/main" id="{AC5DABEA-6E4A-44B8-97F1-25631B74AA16}"/>
              </a:ext>
            </a:extLst>
          </p:cNvPr>
          <p:cNvSpPr txBox="1"/>
          <p:nvPr/>
        </p:nvSpPr>
        <p:spPr>
          <a:xfrm>
            <a:off x="8371439" y="2335307"/>
            <a:ext cx="2007429" cy="830997"/>
          </a:xfrm>
          <a:prstGeom prst="rect">
            <a:avLst/>
          </a:prstGeom>
          <a:noFill/>
        </p:spPr>
        <p:txBody>
          <a:bodyPr wrap="square">
            <a:spAutoFit/>
          </a:bodyPr>
          <a:lstStyle/>
          <a:p>
            <a:r>
              <a:rPr lang="nl-NL" sz="2400" b="1" dirty="0">
                <a:solidFill>
                  <a:srgbClr val="95C11F"/>
                </a:solidFill>
              </a:rPr>
              <a:t>NANDA</a:t>
            </a:r>
          </a:p>
          <a:p>
            <a:r>
              <a:rPr lang="nl-NL" sz="2400" b="1" dirty="0">
                <a:solidFill>
                  <a:srgbClr val="95C11F"/>
                </a:solidFill>
              </a:rPr>
              <a:t>TIMMERMAN</a:t>
            </a:r>
          </a:p>
        </p:txBody>
      </p:sp>
      <p:pic>
        <p:nvPicPr>
          <p:cNvPr id="40" name="Afbeelding 39">
            <a:extLst>
              <a:ext uri="{FF2B5EF4-FFF2-40B4-BE49-F238E27FC236}">
                <a16:creationId xmlns:a16="http://schemas.microsoft.com/office/drawing/2014/main" id="{3B48C739-9A0F-43A7-A23F-E605F124E832}"/>
              </a:ext>
            </a:extLst>
          </p:cNvPr>
          <p:cNvPicPr>
            <a:picLocks noChangeAspect="1"/>
          </p:cNvPicPr>
          <p:nvPr/>
        </p:nvPicPr>
        <p:blipFill rotWithShape="1">
          <a:blip r:embed="rId8"/>
          <a:srcRect l="42018"/>
          <a:stretch/>
        </p:blipFill>
        <p:spPr>
          <a:xfrm>
            <a:off x="8504652" y="3796716"/>
            <a:ext cx="1836571" cy="1913691"/>
          </a:xfrm>
          <a:prstGeom prst="rect">
            <a:avLst/>
          </a:prstGeom>
        </p:spPr>
      </p:pic>
      <p:sp>
        <p:nvSpPr>
          <p:cNvPr id="41" name="Tekstvak 40">
            <a:extLst>
              <a:ext uri="{FF2B5EF4-FFF2-40B4-BE49-F238E27FC236}">
                <a16:creationId xmlns:a16="http://schemas.microsoft.com/office/drawing/2014/main" id="{318EFE45-E89F-4F9F-A9B3-2FA4427CD4FF}"/>
              </a:ext>
            </a:extLst>
          </p:cNvPr>
          <p:cNvSpPr txBox="1"/>
          <p:nvPr/>
        </p:nvSpPr>
        <p:spPr>
          <a:xfrm>
            <a:off x="8432183" y="5007229"/>
            <a:ext cx="2352487" cy="830997"/>
          </a:xfrm>
          <a:prstGeom prst="rect">
            <a:avLst/>
          </a:prstGeom>
          <a:noFill/>
        </p:spPr>
        <p:txBody>
          <a:bodyPr wrap="square">
            <a:spAutoFit/>
          </a:bodyPr>
          <a:lstStyle/>
          <a:p>
            <a:r>
              <a:rPr lang="nl-NL" sz="2400" b="1" dirty="0">
                <a:solidFill>
                  <a:srgbClr val="034694"/>
                </a:solidFill>
              </a:rPr>
              <a:t>LYDIA</a:t>
            </a:r>
          </a:p>
          <a:p>
            <a:r>
              <a:rPr lang="nl-NL" sz="2400" b="1" dirty="0">
                <a:solidFill>
                  <a:srgbClr val="034694"/>
                </a:solidFill>
              </a:rPr>
              <a:t>VAN NOORD</a:t>
            </a:r>
          </a:p>
        </p:txBody>
      </p:sp>
      <p:sp>
        <p:nvSpPr>
          <p:cNvPr id="43" name="Tekstvak 42">
            <a:extLst>
              <a:ext uri="{FF2B5EF4-FFF2-40B4-BE49-F238E27FC236}">
                <a16:creationId xmlns:a16="http://schemas.microsoft.com/office/drawing/2014/main" id="{36D64571-FEF8-4867-9E81-DC503DCE2721}"/>
              </a:ext>
            </a:extLst>
          </p:cNvPr>
          <p:cNvSpPr txBox="1"/>
          <p:nvPr/>
        </p:nvSpPr>
        <p:spPr>
          <a:xfrm>
            <a:off x="8383893" y="5801649"/>
            <a:ext cx="2543759" cy="307777"/>
          </a:xfrm>
          <a:prstGeom prst="rect">
            <a:avLst/>
          </a:prstGeom>
          <a:noFill/>
        </p:spPr>
        <p:txBody>
          <a:bodyPr wrap="square">
            <a:spAutoFit/>
          </a:bodyPr>
          <a:lstStyle/>
          <a:p>
            <a:r>
              <a:rPr lang="nl-NL" sz="1400" dirty="0">
                <a:hlinkClick r:id="rId9">
                  <a:extLst>
                    <a:ext uri="{A12FA001-AC4F-418D-AE19-62706E023703}">
                      <ahyp:hlinkClr xmlns:ahyp="http://schemas.microsoft.com/office/drawing/2018/hyperlinkcolor" val="tx"/>
                    </a:ext>
                  </a:extLst>
                </a:hlinkClick>
              </a:rPr>
              <a:t>lvannoord@teamsportservice.n</a:t>
            </a:r>
            <a:r>
              <a:rPr lang="nl-NL" sz="1400" i="0" dirty="0">
                <a:effectLst/>
              </a:rPr>
              <a:t>l</a:t>
            </a:r>
            <a:endParaRPr lang="nl-NL" sz="1400" dirty="0"/>
          </a:p>
        </p:txBody>
      </p:sp>
      <p:sp>
        <p:nvSpPr>
          <p:cNvPr id="45" name="Tekstvak 44">
            <a:extLst>
              <a:ext uri="{FF2B5EF4-FFF2-40B4-BE49-F238E27FC236}">
                <a16:creationId xmlns:a16="http://schemas.microsoft.com/office/drawing/2014/main" id="{936B4A45-C3C4-4214-9BFE-CC62AF7B7919}"/>
              </a:ext>
            </a:extLst>
          </p:cNvPr>
          <p:cNvSpPr txBox="1"/>
          <p:nvPr/>
        </p:nvSpPr>
        <p:spPr>
          <a:xfrm>
            <a:off x="1407330" y="5801648"/>
            <a:ext cx="2379526" cy="307777"/>
          </a:xfrm>
          <a:prstGeom prst="rect">
            <a:avLst/>
          </a:prstGeom>
          <a:noFill/>
        </p:spPr>
        <p:txBody>
          <a:bodyPr wrap="square">
            <a:spAutoFit/>
          </a:bodyPr>
          <a:lstStyle/>
          <a:p>
            <a:r>
              <a:rPr lang="nl-NL" sz="1400" dirty="0">
                <a:hlinkClick r:id="rId10">
                  <a:extLst>
                    <a:ext uri="{A12FA001-AC4F-418D-AE19-62706E023703}">
                      <ahyp:hlinkClr xmlns:ahyp="http://schemas.microsoft.com/office/drawing/2018/hyperlinkcolor" val="tx"/>
                    </a:ext>
                  </a:extLst>
                </a:hlinkClick>
              </a:rPr>
              <a:t>fdekort@teamsportservice.nl</a:t>
            </a:r>
            <a:r>
              <a:rPr lang="nl-NL" sz="1400" dirty="0"/>
              <a:t> </a:t>
            </a:r>
          </a:p>
        </p:txBody>
      </p:sp>
      <p:sp>
        <p:nvSpPr>
          <p:cNvPr id="47" name="Tekstvak 46">
            <a:extLst>
              <a:ext uri="{FF2B5EF4-FFF2-40B4-BE49-F238E27FC236}">
                <a16:creationId xmlns:a16="http://schemas.microsoft.com/office/drawing/2014/main" id="{26A35127-4450-4D64-9FAB-CA60A8F030F7}"/>
              </a:ext>
            </a:extLst>
          </p:cNvPr>
          <p:cNvSpPr txBox="1"/>
          <p:nvPr/>
        </p:nvSpPr>
        <p:spPr>
          <a:xfrm>
            <a:off x="4827210" y="5801649"/>
            <a:ext cx="2625731" cy="307777"/>
          </a:xfrm>
          <a:prstGeom prst="rect">
            <a:avLst/>
          </a:prstGeom>
          <a:noFill/>
        </p:spPr>
        <p:txBody>
          <a:bodyPr wrap="square">
            <a:spAutoFit/>
          </a:bodyPr>
          <a:lstStyle/>
          <a:p>
            <a:r>
              <a:rPr lang="nl-NL" sz="1400" dirty="0">
                <a:hlinkClick r:id="rId11">
                  <a:extLst>
                    <a:ext uri="{A12FA001-AC4F-418D-AE19-62706E023703}">
                      <ahyp:hlinkClr xmlns:ahyp="http://schemas.microsoft.com/office/drawing/2018/hyperlinkcolor" val="tx"/>
                    </a:ext>
                  </a:extLst>
                </a:hlinkClick>
              </a:rPr>
              <a:t>sschweitzer@teamsportservice.nl</a:t>
            </a:r>
            <a:r>
              <a:rPr lang="nl-NL" sz="1400" dirty="0"/>
              <a:t> </a:t>
            </a:r>
          </a:p>
        </p:txBody>
      </p:sp>
      <p:sp>
        <p:nvSpPr>
          <p:cNvPr id="49" name="Tekstvak 48">
            <a:extLst>
              <a:ext uri="{FF2B5EF4-FFF2-40B4-BE49-F238E27FC236}">
                <a16:creationId xmlns:a16="http://schemas.microsoft.com/office/drawing/2014/main" id="{5F03834F-F5D5-4A0B-B293-F9D8D7AF1A35}"/>
              </a:ext>
            </a:extLst>
          </p:cNvPr>
          <p:cNvSpPr txBox="1"/>
          <p:nvPr/>
        </p:nvSpPr>
        <p:spPr>
          <a:xfrm>
            <a:off x="8371931" y="3109449"/>
            <a:ext cx="2778006" cy="307777"/>
          </a:xfrm>
          <a:prstGeom prst="rect">
            <a:avLst/>
          </a:prstGeom>
          <a:noFill/>
        </p:spPr>
        <p:txBody>
          <a:bodyPr wrap="square">
            <a:spAutoFit/>
          </a:bodyPr>
          <a:lstStyle/>
          <a:p>
            <a:r>
              <a:rPr lang="nl-NL" sz="1400" dirty="0">
                <a:hlinkClick r:id="rId12">
                  <a:extLst>
                    <a:ext uri="{A12FA001-AC4F-418D-AE19-62706E023703}">
                      <ahyp:hlinkClr xmlns:ahyp="http://schemas.microsoft.com/office/drawing/2018/hyperlinkcolor" val="tx"/>
                    </a:ext>
                  </a:extLst>
                </a:hlinkClick>
              </a:rPr>
              <a:t>ntimmerman@teamsportservice.nl</a:t>
            </a:r>
            <a:r>
              <a:rPr lang="nl-NL" sz="1400" dirty="0"/>
              <a:t> </a:t>
            </a:r>
          </a:p>
        </p:txBody>
      </p:sp>
      <p:sp>
        <p:nvSpPr>
          <p:cNvPr id="51" name="Tekstvak 50">
            <a:extLst>
              <a:ext uri="{FF2B5EF4-FFF2-40B4-BE49-F238E27FC236}">
                <a16:creationId xmlns:a16="http://schemas.microsoft.com/office/drawing/2014/main" id="{46EB0E0A-DA5F-441D-A764-5BBA9ACE7CD0}"/>
              </a:ext>
            </a:extLst>
          </p:cNvPr>
          <p:cNvSpPr txBox="1"/>
          <p:nvPr/>
        </p:nvSpPr>
        <p:spPr>
          <a:xfrm>
            <a:off x="1371700" y="3140793"/>
            <a:ext cx="2590862" cy="307777"/>
          </a:xfrm>
          <a:prstGeom prst="rect">
            <a:avLst/>
          </a:prstGeom>
          <a:noFill/>
        </p:spPr>
        <p:txBody>
          <a:bodyPr wrap="square">
            <a:spAutoFit/>
          </a:bodyPr>
          <a:lstStyle/>
          <a:p>
            <a:r>
              <a:rPr lang="nl-NL" sz="1400" dirty="0">
                <a:hlinkClick r:id="rId13">
                  <a:extLst>
                    <a:ext uri="{A12FA001-AC4F-418D-AE19-62706E023703}">
                      <ahyp:hlinkClr xmlns:ahyp="http://schemas.microsoft.com/office/drawing/2018/hyperlinkcolor" val="tx"/>
                    </a:ext>
                  </a:extLst>
                </a:hlinkClick>
              </a:rPr>
              <a:t>rblondeau@teamsportservice.nl</a:t>
            </a:r>
            <a:r>
              <a:rPr lang="nl-NL" sz="1400" dirty="0"/>
              <a:t> </a:t>
            </a:r>
          </a:p>
        </p:txBody>
      </p:sp>
      <p:sp>
        <p:nvSpPr>
          <p:cNvPr id="53" name="Tekstvak 52">
            <a:extLst>
              <a:ext uri="{FF2B5EF4-FFF2-40B4-BE49-F238E27FC236}">
                <a16:creationId xmlns:a16="http://schemas.microsoft.com/office/drawing/2014/main" id="{B6FC2213-6072-4E69-84CA-BA30C661E2DC}"/>
              </a:ext>
            </a:extLst>
          </p:cNvPr>
          <p:cNvSpPr txBox="1"/>
          <p:nvPr/>
        </p:nvSpPr>
        <p:spPr>
          <a:xfrm>
            <a:off x="5031997" y="3132748"/>
            <a:ext cx="2420944" cy="307777"/>
          </a:xfrm>
          <a:prstGeom prst="rect">
            <a:avLst/>
          </a:prstGeom>
          <a:noFill/>
        </p:spPr>
        <p:txBody>
          <a:bodyPr wrap="square">
            <a:spAutoFit/>
          </a:bodyPr>
          <a:lstStyle/>
          <a:p>
            <a:r>
              <a:rPr lang="nl-NL" sz="1400" dirty="0">
                <a:hlinkClick r:id="rId14">
                  <a:extLst>
                    <a:ext uri="{A12FA001-AC4F-418D-AE19-62706E023703}">
                      <ahyp:hlinkClr xmlns:ahyp="http://schemas.microsoft.com/office/drawing/2018/hyperlinkcolor" val="tx"/>
                    </a:ext>
                  </a:extLst>
                </a:hlinkClick>
              </a:rPr>
              <a:t>rkluvers@teamsportservice.nl</a:t>
            </a:r>
            <a:r>
              <a:rPr lang="nl-NL" sz="1400" dirty="0"/>
              <a:t> </a:t>
            </a:r>
          </a:p>
        </p:txBody>
      </p:sp>
      <p:sp>
        <p:nvSpPr>
          <p:cNvPr id="54" name="Tekstvak 53">
            <a:extLst>
              <a:ext uri="{FF2B5EF4-FFF2-40B4-BE49-F238E27FC236}">
                <a16:creationId xmlns:a16="http://schemas.microsoft.com/office/drawing/2014/main" id="{282C6EEB-B12E-4C1A-8411-ECD6786D54C3}"/>
              </a:ext>
            </a:extLst>
          </p:cNvPr>
          <p:cNvSpPr txBox="1"/>
          <p:nvPr/>
        </p:nvSpPr>
        <p:spPr>
          <a:xfrm>
            <a:off x="428261" y="1147593"/>
            <a:ext cx="1333801" cy="923330"/>
          </a:xfrm>
          <a:prstGeom prst="rect">
            <a:avLst/>
          </a:prstGeom>
          <a:noFill/>
        </p:spPr>
        <p:txBody>
          <a:bodyPr wrap="square" rtlCol="0">
            <a:spAutoFit/>
          </a:bodyPr>
          <a:lstStyle/>
          <a:p>
            <a:r>
              <a:rPr lang="nl-NL" dirty="0"/>
              <a:t>Schagen | Hollands Kroon</a:t>
            </a:r>
          </a:p>
        </p:txBody>
      </p:sp>
      <p:sp>
        <p:nvSpPr>
          <p:cNvPr id="55" name="Tekstvak 54">
            <a:extLst>
              <a:ext uri="{FF2B5EF4-FFF2-40B4-BE49-F238E27FC236}">
                <a16:creationId xmlns:a16="http://schemas.microsoft.com/office/drawing/2014/main" id="{8CB8FD80-1BE6-402C-82A1-3B3C15469B35}"/>
              </a:ext>
            </a:extLst>
          </p:cNvPr>
          <p:cNvSpPr txBox="1"/>
          <p:nvPr/>
        </p:nvSpPr>
        <p:spPr>
          <a:xfrm>
            <a:off x="415984" y="3849653"/>
            <a:ext cx="1333801" cy="923330"/>
          </a:xfrm>
          <a:prstGeom prst="rect">
            <a:avLst/>
          </a:prstGeom>
          <a:noFill/>
        </p:spPr>
        <p:txBody>
          <a:bodyPr wrap="square" rtlCol="0">
            <a:spAutoFit/>
          </a:bodyPr>
          <a:lstStyle/>
          <a:p>
            <a:r>
              <a:rPr lang="nl-NL" dirty="0"/>
              <a:t>Schagen | Hollands Kroon</a:t>
            </a:r>
          </a:p>
        </p:txBody>
      </p:sp>
      <p:sp>
        <p:nvSpPr>
          <p:cNvPr id="56" name="Tekstvak 55">
            <a:extLst>
              <a:ext uri="{FF2B5EF4-FFF2-40B4-BE49-F238E27FC236}">
                <a16:creationId xmlns:a16="http://schemas.microsoft.com/office/drawing/2014/main" id="{967D4426-CBAA-4316-94F7-56276C473B94}"/>
              </a:ext>
            </a:extLst>
          </p:cNvPr>
          <p:cNvSpPr txBox="1"/>
          <p:nvPr/>
        </p:nvSpPr>
        <p:spPr>
          <a:xfrm>
            <a:off x="3698196" y="3814122"/>
            <a:ext cx="1333801" cy="1200329"/>
          </a:xfrm>
          <a:prstGeom prst="rect">
            <a:avLst/>
          </a:prstGeom>
          <a:noFill/>
        </p:spPr>
        <p:txBody>
          <a:bodyPr wrap="square" rtlCol="0">
            <a:spAutoFit/>
          </a:bodyPr>
          <a:lstStyle/>
          <a:p>
            <a:r>
              <a:rPr lang="nl-NL" dirty="0"/>
              <a:t>Schagen | Hollands Kroon </a:t>
            </a:r>
          </a:p>
          <a:p>
            <a:r>
              <a:rPr lang="nl-NL" dirty="0"/>
              <a:t>Den Helder</a:t>
            </a:r>
          </a:p>
        </p:txBody>
      </p:sp>
      <p:sp>
        <p:nvSpPr>
          <p:cNvPr id="57" name="Tekstvak 56">
            <a:extLst>
              <a:ext uri="{FF2B5EF4-FFF2-40B4-BE49-F238E27FC236}">
                <a16:creationId xmlns:a16="http://schemas.microsoft.com/office/drawing/2014/main" id="{D83FF64E-5688-4E94-9894-0F83A6188EC5}"/>
              </a:ext>
            </a:extLst>
          </p:cNvPr>
          <p:cNvSpPr txBox="1"/>
          <p:nvPr/>
        </p:nvSpPr>
        <p:spPr>
          <a:xfrm>
            <a:off x="3740734" y="1196783"/>
            <a:ext cx="1333801" cy="923330"/>
          </a:xfrm>
          <a:prstGeom prst="rect">
            <a:avLst/>
          </a:prstGeom>
          <a:noFill/>
        </p:spPr>
        <p:txBody>
          <a:bodyPr wrap="square" rtlCol="0">
            <a:spAutoFit/>
          </a:bodyPr>
          <a:lstStyle/>
          <a:p>
            <a:r>
              <a:rPr lang="nl-NL" dirty="0"/>
              <a:t>Schagen | Hollands Kroon</a:t>
            </a:r>
          </a:p>
        </p:txBody>
      </p:sp>
      <p:sp>
        <p:nvSpPr>
          <p:cNvPr id="58" name="Tekstvak 57">
            <a:extLst>
              <a:ext uri="{FF2B5EF4-FFF2-40B4-BE49-F238E27FC236}">
                <a16:creationId xmlns:a16="http://schemas.microsoft.com/office/drawing/2014/main" id="{D743823A-228E-45FC-9530-3A46192A1EF7}"/>
              </a:ext>
            </a:extLst>
          </p:cNvPr>
          <p:cNvSpPr txBox="1"/>
          <p:nvPr/>
        </p:nvSpPr>
        <p:spPr>
          <a:xfrm>
            <a:off x="7304086" y="1073428"/>
            <a:ext cx="1333801" cy="923330"/>
          </a:xfrm>
          <a:prstGeom prst="rect">
            <a:avLst/>
          </a:prstGeom>
          <a:noFill/>
        </p:spPr>
        <p:txBody>
          <a:bodyPr wrap="square" rtlCol="0">
            <a:spAutoFit/>
          </a:bodyPr>
          <a:lstStyle/>
          <a:p>
            <a:r>
              <a:rPr lang="nl-NL" dirty="0"/>
              <a:t>Schagen | Hollands Kroon</a:t>
            </a:r>
          </a:p>
        </p:txBody>
      </p:sp>
      <p:sp>
        <p:nvSpPr>
          <p:cNvPr id="59" name="Tekstvak 58">
            <a:extLst>
              <a:ext uri="{FF2B5EF4-FFF2-40B4-BE49-F238E27FC236}">
                <a16:creationId xmlns:a16="http://schemas.microsoft.com/office/drawing/2014/main" id="{39614DC8-A2E1-458E-A7EF-8603D6FB8B64}"/>
              </a:ext>
            </a:extLst>
          </p:cNvPr>
          <p:cNvSpPr txBox="1"/>
          <p:nvPr/>
        </p:nvSpPr>
        <p:spPr>
          <a:xfrm>
            <a:off x="7304087" y="3780800"/>
            <a:ext cx="1333801" cy="369332"/>
          </a:xfrm>
          <a:prstGeom prst="rect">
            <a:avLst/>
          </a:prstGeom>
          <a:noFill/>
        </p:spPr>
        <p:txBody>
          <a:bodyPr wrap="square" rtlCol="0">
            <a:spAutoFit/>
          </a:bodyPr>
          <a:lstStyle/>
          <a:p>
            <a:r>
              <a:rPr lang="nl-NL" dirty="0"/>
              <a:t>Den Helder</a:t>
            </a:r>
          </a:p>
        </p:txBody>
      </p:sp>
    </p:spTree>
    <p:extLst>
      <p:ext uri="{BB962C8B-B14F-4D97-AF65-F5344CB8AC3E}">
        <p14:creationId xmlns:p14="http://schemas.microsoft.com/office/powerpoint/2010/main" val="4035332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44BAD6F-3241-4621-A8D9-FFC7108EB8DD}"/>
              </a:ext>
            </a:extLst>
          </p:cNvPr>
          <p:cNvSpPr>
            <a:spLocks noGrp="1"/>
          </p:cNvSpPr>
          <p:nvPr>
            <p:ph type="body" idx="1"/>
          </p:nvPr>
        </p:nvSpPr>
        <p:spPr>
          <a:xfrm>
            <a:off x="1072851" y="744146"/>
            <a:ext cx="5077598" cy="453815"/>
          </a:xfrm>
        </p:spPr>
        <p:txBody>
          <a:bodyPr>
            <a:normAutofit fontScale="85000" lnSpcReduction="20000"/>
          </a:bodyPr>
          <a:lstStyle/>
          <a:p>
            <a:r>
              <a:rPr lang="en-US" b="0" dirty="0" err="1">
                <a:latin typeface="Arial" panose="020B0604020202020204" pitchFamily="34" charset="0"/>
                <a:cs typeface="Arial" panose="020B0604020202020204" pitchFamily="34" charset="0"/>
              </a:rPr>
              <a:t>Waar</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kan</a:t>
            </a:r>
            <a:r>
              <a:rPr lang="en-US" b="0" dirty="0">
                <a:latin typeface="Arial" panose="020B0604020202020204" pitchFamily="34" charset="0"/>
                <a:cs typeface="Arial" panose="020B0604020202020204" pitchFamily="34" charset="0"/>
              </a:rPr>
              <a:t> Team </a:t>
            </a:r>
            <a:r>
              <a:rPr lang="en-US" b="0" dirty="0" err="1">
                <a:latin typeface="Arial" panose="020B0604020202020204" pitchFamily="34" charset="0"/>
                <a:cs typeface="Arial" panose="020B0604020202020204" pitchFamily="34" charset="0"/>
              </a:rPr>
              <a:t>Sportservice</a:t>
            </a:r>
            <a:r>
              <a:rPr lang="en-US" b="0" dirty="0">
                <a:latin typeface="Arial" panose="020B0604020202020204" pitchFamily="34" charset="0"/>
                <a:cs typeface="Arial" panose="020B0604020202020204" pitchFamily="34" charset="0"/>
              </a:rPr>
              <a:t> mee </a:t>
            </a:r>
            <a:r>
              <a:rPr lang="en-US" b="0" dirty="0" err="1">
                <a:latin typeface="Arial" panose="020B0604020202020204" pitchFamily="34" charset="0"/>
                <a:cs typeface="Arial" panose="020B0604020202020204" pitchFamily="34" charset="0"/>
              </a:rPr>
              <a:t>helpen</a:t>
            </a:r>
            <a:r>
              <a:rPr lang="en-US" b="0" dirty="0">
                <a:latin typeface="Arial" panose="020B0604020202020204" pitchFamily="34" charset="0"/>
                <a:cs typeface="Arial" panose="020B0604020202020204" pitchFamily="34" charset="0"/>
              </a:rPr>
              <a:t>?</a:t>
            </a:r>
          </a:p>
        </p:txBody>
      </p:sp>
      <p:pic>
        <p:nvPicPr>
          <p:cNvPr id="4" name="Afbeelding 3">
            <a:extLst>
              <a:ext uri="{FF2B5EF4-FFF2-40B4-BE49-F238E27FC236}">
                <a16:creationId xmlns:a16="http://schemas.microsoft.com/office/drawing/2014/main" id="{BE6C1068-BD3C-4B74-91F5-BC60EC70E51B}"/>
              </a:ext>
            </a:extLst>
          </p:cNvPr>
          <p:cNvPicPr>
            <a:picLocks noChangeAspect="1"/>
          </p:cNvPicPr>
          <p:nvPr/>
        </p:nvPicPr>
        <p:blipFill rotWithShape="1">
          <a:blip r:embed="rId3"/>
          <a:srcRect b="5553"/>
          <a:stretch/>
        </p:blipFill>
        <p:spPr>
          <a:xfrm>
            <a:off x="0" y="1519019"/>
            <a:ext cx="7223300" cy="4826695"/>
          </a:xfrm>
          <a:prstGeom prst="rect">
            <a:avLst/>
          </a:prstGeom>
          <a:noFill/>
        </p:spPr>
      </p:pic>
      <p:sp>
        <p:nvSpPr>
          <p:cNvPr id="20" name="Text Placeholder 4">
            <a:extLst>
              <a:ext uri="{FF2B5EF4-FFF2-40B4-BE49-F238E27FC236}">
                <a16:creationId xmlns:a16="http://schemas.microsoft.com/office/drawing/2014/main" id="{91F309A2-10EA-46DD-A86B-DADCB1CA8905}"/>
              </a:ext>
            </a:extLst>
          </p:cNvPr>
          <p:cNvSpPr>
            <a:spLocks noGrp="1"/>
          </p:cNvSpPr>
          <p:nvPr>
            <p:ph type="body" sz="quarter" idx="3"/>
          </p:nvPr>
        </p:nvSpPr>
        <p:spPr>
          <a:xfrm>
            <a:off x="7436385" y="876901"/>
            <a:ext cx="4755615" cy="321060"/>
          </a:xfrm>
        </p:spPr>
        <p:txBody>
          <a:bodyPr>
            <a:normAutofit fontScale="85000" lnSpcReduction="20000"/>
          </a:bodyPr>
          <a:lstStyle/>
          <a:p>
            <a:r>
              <a:rPr lang="en-US" b="0" dirty="0">
                <a:latin typeface="Arial" panose="020B0604020202020204" pitchFamily="34" charset="0"/>
                <a:cs typeface="Arial" panose="020B0604020202020204" pitchFamily="34" charset="0"/>
              </a:rPr>
              <a:t>Wat </a:t>
            </a:r>
            <a:r>
              <a:rPr lang="en-US" b="0" dirty="0" err="1">
                <a:latin typeface="Arial" panose="020B0604020202020204" pitchFamily="34" charset="0"/>
                <a:cs typeface="Arial" panose="020B0604020202020204" pitchFamily="34" charset="0"/>
              </a:rPr>
              <a:t>gaat</a:t>
            </a:r>
            <a:r>
              <a:rPr lang="en-US" b="0" dirty="0">
                <a:latin typeface="Arial" panose="020B0604020202020204" pitchFamily="34" charset="0"/>
                <a:cs typeface="Arial" panose="020B0604020202020204" pitchFamily="34" charset="0"/>
              </a:rPr>
              <a:t> Team </a:t>
            </a:r>
            <a:r>
              <a:rPr lang="en-US" b="0" dirty="0" err="1">
                <a:latin typeface="Arial" panose="020B0604020202020204" pitchFamily="34" charset="0"/>
                <a:cs typeface="Arial" panose="020B0604020202020204" pitchFamily="34" charset="0"/>
              </a:rPr>
              <a:t>Sportservice</a:t>
            </a:r>
            <a:r>
              <a:rPr lang="en-US" b="0" dirty="0">
                <a:latin typeface="Arial" panose="020B0604020202020204" pitchFamily="34" charset="0"/>
                <a:cs typeface="Arial" panose="020B0604020202020204" pitchFamily="34" charset="0"/>
              </a:rPr>
              <a:t> nu </a:t>
            </a:r>
            <a:r>
              <a:rPr lang="en-US" b="0" dirty="0" err="1">
                <a:latin typeface="Arial" panose="020B0604020202020204" pitchFamily="34" charset="0"/>
                <a:cs typeface="Arial" panose="020B0604020202020204" pitchFamily="34" charset="0"/>
              </a:rPr>
              <a:t>doen</a:t>
            </a:r>
            <a:r>
              <a:rPr lang="en-US" b="0" dirty="0">
                <a:latin typeface="Arial" panose="020B0604020202020204" pitchFamily="34" charset="0"/>
                <a:cs typeface="Arial" panose="020B0604020202020204" pitchFamily="34" charset="0"/>
              </a:rPr>
              <a:t>?</a:t>
            </a:r>
          </a:p>
        </p:txBody>
      </p:sp>
      <p:sp>
        <p:nvSpPr>
          <p:cNvPr id="21" name="Content Placeholder 5">
            <a:extLst>
              <a:ext uri="{FF2B5EF4-FFF2-40B4-BE49-F238E27FC236}">
                <a16:creationId xmlns:a16="http://schemas.microsoft.com/office/drawing/2014/main" id="{31709C31-9EF1-47E3-8AC9-24CFA40EB18B}"/>
              </a:ext>
            </a:extLst>
          </p:cNvPr>
          <p:cNvSpPr>
            <a:spLocks noGrp="1"/>
          </p:cNvSpPr>
          <p:nvPr>
            <p:ph sz="quarter" idx="4"/>
          </p:nvPr>
        </p:nvSpPr>
        <p:spPr>
          <a:xfrm>
            <a:off x="7436385" y="2188694"/>
            <a:ext cx="4869456" cy="3487344"/>
          </a:xfrm>
        </p:spPr>
        <p:txBody>
          <a:bodyPr>
            <a:normAutofit/>
          </a:bodyPr>
          <a:lstStyle/>
          <a:p>
            <a:pPr marL="0" indent="0">
              <a:buNone/>
            </a:pPr>
            <a:r>
              <a:rPr lang="nl-NL" dirty="0">
                <a:solidFill>
                  <a:srgbClr val="95C11F"/>
                </a:solidFill>
              </a:rPr>
              <a:t>Webinars aanbieden vanaf april over verschillende thema's zoals:</a:t>
            </a:r>
          </a:p>
          <a:p>
            <a:r>
              <a:rPr lang="nl-NL" dirty="0">
                <a:solidFill>
                  <a:srgbClr val="95C11F"/>
                </a:solidFill>
              </a:rPr>
              <a:t>Leden;</a:t>
            </a:r>
          </a:p>
          <a:p>
            <a:r>
              <a:rPr lang="nl-NL" dirty="0">
                <a:solidFill>
                  <a:srgbClr val="95C11F"/>
                </a:solidFill>
              </a:rPr>
              <a:t>Vrijwilligers;</a:t>
            </a:r>
          </a:p>
          <a:p>
            <a:r>
              <a:rPr lang="nl-NL" dirty="0">
                <a:solidFill>
                  <a:srgbClr val="95C11F"/>
                </a:solidFill>
              </a:rPr>
              <a:t>Nieuwe vormen van lidmaatschap. </a:t>
            </a:r>
          </a:p>
        </p:txBody>
      </p:sp>
    </p:spTree>
    <p:extLst>
      <p:ext uri="{BB962C8B-B14F-4D97-AF65-F5344CB8AC3E}">
        <p14:creationId xmlns:p14="http://schemas.microsoft.com/office/powerpoint/2010/main" val="1912065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813353" y="3071196"/>
            <a:ext cx="8565293" cy="715608"/>
          </a:xfrm>
        </p:spPr>
        <p:txBody>
          <a:bodyPr>
            <a:normAutofit/>
          </a:bodyPr>
          <a:lstStyle/>
          <a:p>
            <a:pPr marL="0" indent="0" algn="ctr">
              <a:buNone/>
            </a:pPr>
            <a:r>
              <a:rPr lang="nl-NL" sz="3600" dirty="0">
                <a:solidFill>
                  <a:srgbClr val="95C11F"/>
                </a:solidFill>
                <a:latin typeface="Arial" panose="020B0604020202020204" pitchFamily="34" charset="0"/>
                <a:cs typeface="Arial" panose="020B0604020202020204" pitchFamily="34" charset="0"/>
              </a:rPr>
              <a:t>Wat neem je mee uit deze bijeenkomst?</a:t>
            </a:r>
          </a:p>
        </p:txBody>
      </p:sp>
      <p:sp>
        <p:nvSpPr>
          <p:cNvPr id="6" name="Tekstvak 5">
            <a:extLst>
              <a:ext uri="{FF2B5EF4-FFF2-40B4-BE49-F238E27FC236}">
                <a16:creationId xmlns:a16="http://schemas.microsoft.com/office/drawing/2014/main" id="{AD05DC3B-70E7-45AE-8346-48A7D0EE2BB9}"/>
              </a:ext>
            </a:extLst>
          </p:cNvPr>
          <p:cNvSpPr txBox="1"/>
          <p:nvPr/>
        </p:nvSpPr>
        <p:spPr>
          <a:xfrm>
            <a:off x="2669059" y="703932"/>
            <a:ext cx="4621427" cy="646331"/>
          </a:xfrm>
          <a:prstGeom prst="rect">
            <a:avLst/>
          </a:prstGeom>
          <a:noFill/>
        </p:spPr>
        <p:txBody>
          <a:bodyPr wrap="square" rtlCol="0">
            <a:spAutoFit/>
          </a:bodyPr>
          <a:lstStyle/>
          <a:p>
            <a:pPr algn="ctr"/>
            <a:r>
              <a:rPr lang="nl-NL" i="1" dirty="0">
                <a:solidFill>
                  <a:srgbClr val="034694"/>
                </a:solidFill>
                <a:latin typeface="Arial" panose="020B0604020202020204" pitchFamily="34" charset="0"/>
                <a:cs typeface="Arial" panose="020B0604020202020204" pitchFamily="34" charset="0"/>
              </a:rPr>
              <a:t>‘Duidelijker beeld waar Team Sportservice bij kan helpen’</a:t>
            </a:r>
          </a:p>
        </p:txBody>
      </p:sp>
      <p:sp>
        <p:nvSpPr>
          <p:cNvPr id="7" name="Tekstvak 6">
            <a:extLst>
              <a:ext uri="{FF2B5EF4-FFF2-40B4-BE49-F238E27FC236}">
                <a16:creationId xmlns:a16="http://schemas.microsoft.com/office/drawing/2014/main" id="{55D42A2E-0718-4320-9CE2-B938AF71DD5E}"/>
              </a:ext>
            </a:extLst>
          </p:cNvPr>
          <p:cNvSpPr txBox="1"/>
          <p:nvPr/>
        </p:nvSpPr>
        <p:spPr>
          <a:xfrm>
            <a:off x="172993" y="4466315"/>
            <a:ext cx="4806779" cy="646331"/>
          </a:xfrm>
          <a:prstGeom prst="rect">
            <a:avLst/>
          </a:prstGeom>
          <a:noFill/>
        </p:spPr>
        <p:txBody>
          <a:bodyPr wrap="square" rtlCol="0">
            <a:spAutoFit/>
          </a:bodyPr>
          <a:lstStyle/>
          <a:p>
            <a:pPr algn="ctr"/>
            <a:r>
              <a:rPr lang="nl-NL" i="1" dirty="0">
                <a:solidFill>
                  <a:srgbClr val="034694"/>
                </a:solidFill>
                <a:latin typeface="Arial" panose="020B0604020202020204" pitchFamily="34" charset="0"/>
                <a:cs typeface="Arial" panose="020B0604020202020204" pitchFamily="34" charset="0"/>
              </a:rPr>
              <a:t>‘De vele overeenkomsten tussen de verschillende sporten’</a:t>
            </a:r>
          </a:p>
        </p:txBody>
      </p:sp>
      <p:sp>
        <p:nvSpPr>
          <p:cNvPr id="8" name="Tekstvak 7">
            <a:extLst>
              <a:ext uri="{FF2B5EF4-FFF2-40B4-BE49-F238E27FC236}">
                <a16:creationId xmlns:a16="http://schemas.microsoft.com/office/drawing/2014/main" id="{69D976EC-725B-43FC-A7CF-58E4BC5554D8}"/>
              </a:ext>
            </a:extLst>
          </p:cNvPr>
          <p:cNvSpPr txBox="1"/>
          <p:nvPr/>
        </p:nvSpPr>
        <p:spPr>
          <a:xfrm>
            <a:off x="6746788" y="1634389"/>
            <a:ext cx="4744995" cy="646331"/>
          </a:xfrm>
          <a:prstGeom prst="rect">
            <a:avLst/>
          </a:prstGeom>
          <a:noFill/>
        </p:spPr>
        <p:txBody>
          <a:bodyPr wrap="square" rtlCol="0">
            <a:spAutoFit/>
          </a:bodyPr>
          <a:lstStyle/>
          <a:p>
            <a:pPr algn="ctr"/>
            <a:r>
              <a:rPr lang="nl-NL" i="1" dirty="0">
                <a:solidFill>
                  <a:srgbClr val="034694"/>
                </a:solidFill>
                <a:latin typeface="Arial" panose="020B0604020202020204" pitchFamily="34" charset="0"/>
                <a:cs typeface="Arial" panose="020B0604020202020204" pitchFamily="34" charset="0"/>
              </a:rPr>
              <a:t>‘Nieuwe inzichten gekregen door in gesprek te gaan met andere verenigingen’</a:t>
            </a:r>
          </a:p>
        </p:txBody>
      </p:sp>
      <p:sp>
        <p:nvSpPr>
          <p:cNvPr id="9" name="Tekstvak 8">
            <a:extLst>
              <a:ext uri="{FF2B5EF4-FFF2-40B4-BE49-F238E27FC236}">
                <a16:creationId xmlns:a16="http://schemas.microsoft.com/office/drawing/2014/main" id="{049D846B-D101-4992-BE79-43093C5A71E4}"/>
              </a:ext>
            </a:extLst>
          </p:cNvPr>
          <p:cNvSpPr txBox="1"/>
          <p:nvPr/>
        </p:nvSpPr>
        <p:spPr>
          <a:xfrm>
            <a:off x="475735" y="2044484"/>
            <a:ext cx="3552568" cy="646331"/>
          </a:xfrm>
          <a:prstGeom prst="rect">
            <a:avLst/>
          </a:prstGeom>
          <a:noFill/>
        </p:spPr>
        <p:txBody>
          <a:bodyPr wrap="square" rtlCol="0">
            <a:spAutoFit/>
          </a:bodyPr>
          <a:lstStyle/>
          <a:p>
            <a:pPr algn="ctr"/>
            <a:r>
              <a:rPr lang="nl-NL" i="1" dirty="0">
                <a:solidFill>
                  <a:srgbClr val="034694"/>
                </a:solidFill>
                <a:latin typeface="Arial" panose="020B0604020202020204" pitchFamily="34" charset="0"/>
                <a:cs typeface="Arial" panose="020B0604020202020204" pitchFamily="34" charset="0"/>
              </a:rPr>
              <a:t>‘De tip om een ledenonderzoek uit te voeren’</a:t>
            </a:r>
          </a:p>
        </p:txBody>
      </p:sp>
      <p:sp>
        <p:nvSpPr>
          <p:cNvPr id="10" name="Tekstvak 9">
            <a:extLst>
              <a:ext uri="{FF2B5EF4-FFF2-40B4-BE49-F238E27FC236}">
                <a16:creationId xmlns:a16="http://schemas.microsoft.com/office/drawing/2014/main" id="{9F73F869-F1DF-43EC-A447-2F5F2658923B}"/>
              </a:ext>
            </a:extLst>
          </p:cNvPr>
          <p:cNvSpPr txBox="1"/>
          <p:nvPr/>
        </p:nvSpPr>
        <p:spPr>
          <a:xfrm>
            <a:off x="7274012" y="3969722"/>
            <a:ext cx="3027405" cy="646331"/>
          </a:xfrm>
          <a:prstGeom prst="rect">
            <a:avLst/>
          </a:prstGeom>
          <a:noFill/>
        </p:spPr>
        <p:txBody>
          <a:bodyPr wrap="square" rtlCol="0">
            <a:spAutoFit/>
          </a:bodyPr>
          <a:lstStyle/>
          <a:p>
            <a:pPr algn="ctr"/>
            <a:r>
              <a:rPr lang="nl-NL" i="1" dirty="0">
                <a:solidFill>
                  <a:srgbClr val="034694"/>
                </a:solidFill>
                <a:latin typeface="Arial" panose="020B0604020202020204" pitchFamily="34" charset="0"/>
                <a:cs typeface="Arial" panose="020B0604020202020204" pitchFamily="34" charset="0"/>
              </a:rPr>
              <a:t>‘Meer vooruit kijken met het bestuur’</a:t>
            </a:r>
          </a:p>
        </p:txBody>
      </p:sp>
      <p:sp>
        <p:nvSpPr>
          <p:cNvPr id="11" name="Tekstvak 10">
            <a:extLst>
              <a:ext uri="{FF2B5EF4-FFF2-40B4-BE49-F238E27FC236}">
                <a16:creationId xmlns:a16="http://schemas.microsoft.com/office/drawing/2014/main" id="{A0C47D2F-99CA-4BC2-87FF-8C7F92050F3D}"/>
              </a:ext>
            </a:extLst>
          </p:cNvPr>
          <p:cNvSpPr txBox="1"/>
          <p:nvPr/>
        </p:nvSpPr>
        <p:spPr>
          <a:xfrm>
            <a:off x="5251620" y="5244948"/>
            <a:ext cx="3632887" cy="646331"/>
          </a:xfrm>
          <a:prstGeom prst="rect">
            <a:avLst/>
          </a:prstGeom>
          <a:noFill/>
        </p:spPr>
        <p:txBody>
          <a:bodyPr wrap="square" rtlCol="0">
            <a:spAutoFit/>
          </a:bodyPr>
          <a:lstStyle/>
          <a:p>
            <a:pPr algn="ctr"/>
            <a:r>
              <a:rPr lang="nl-NL" i="1" dirty="0">
                <a:solidFill>
                  <a:srgbClr val="034694"/>
                </a:solidFill>
                <a:latin typeface="Arial" panose="020B0604020202020204" pitchFamily="34" charset="0"/>
                <a:cs typeface="Arial" panose="020B0604020202020204" pitchFamily="34" charset="0"/>
              </a:rPr>
              <a:t>‘De tips van Team Sportservice en andere verenigingen’</a:t>
            </a:r>
          </a:p>
        </p:txBody>
      </p:sp>
    </p:spTree>
    <p:extLst>
      <p:ext uri="{BB962C8B-B14F-4D97-AF65-F5344CB8AC3E}">
        <p14:creationId xmlns:p14="http://schemas.microsoft.com/office/powerpoint/2010/main" val="1467234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2DA592"/>
        </a:solidFill>
        <a:effectLst/>
      </p:bgPr>
    </p:bg>
    <p:spTree>
      <p:nvGrpSpPr>
        <p:cNvPr id="1" name=""/>
        <p:cNvGrpSpPr/>
        <p:nvPr/>
      </p:nvGrpSpPr>
      <p:grpSpPr>
        <a:xfrm>
          <a:off x="0" y="0"/>
          <a:ext cx="0" cy="0"/>
          <a:chOff x="0" y="0"/>
          <a:chExt cx="0" cy="0"/>
        </a:xfrm>
      </p:grpSpPr>
      <p:sp>
        <p:nvSpPr>
          <p:cNvPr id="2" name="Rechthoek 1"/>
          <p:cNvSpPr/>
          <p:nvPr/>
        </p:nvSpPr>
        <p:spPr>
          <a:xfrm>
            <a:off x="4228069" y="542276"/>
            <a:ext cx="3978315" cy="595312"/>
          </a:xfrm>
          <a:prstGeom prst="rect">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kstvak 2"/>
          <p:cNvSpPr txBox="1"/>
          <p:nvPr/>
        </p:nvSpPr>
        <p:spPr>
          <a:xfrm>
            <a:off x="644236" y="1310987"/>
            <a:ext cx="10494819" cy="5447645"/>
          </a:xfrm>
          <a:prstGeom prst="rect">
            <a:avLst/>
          </a:prstGeom>
          <a:noFill/>
        </p:spPr>
        <p:txBody>
          <a:bodyPr wrap="square" lIns="91440" tIns="45720" rIns="91440" bIns="45720" rtlCol="0" anchor="t">
            <a:spAutoFit/>
          </a:bodyPr>
          <a:lstStyle/>
          <a:p>
            <a:r>
              <a:rPr lang="en-GB" sz="3200" u="sng" dirty="0">
                <a:solidFill>
                  <a:schemeClr val="bg1"/>
                </a:solidFill>
                <a:latin typeface="Gotham Book"/>
                <a:ea typeface="Gotham Book" charset="0"/>
                <a:cs typeface="Gotham Book" charset="0"/>
              </a:rPr>
              <a:t>Deel 1 (19:30 – 20:15 </a:t>
            </a:r>
            <a:r>
              <a:rPr lang="en-GB" sz="3200" u="sng" dirty="0" err="1">
                <a:solidFill>
                  <a:schemeClr val="bg1"/>
                </a:solidFill>
                <a:latin typeface="Gotham Book"/>
                <a:ea typeface="Gotham Book" charset="0"/>
                <a:cs typeface="Gotham Book" charset="0"/>
              </a:rPr>
              <a:t>uur</a:t>
            </a:r>
            <a:r>
              <a:rPr lang="en-GB" sz="3200" u="sng" dirty="0">
                <a:solidFill>
                  <a:schemeClr val="bg1"/>
                </a:solidFill>
                <a:latin typeface="Gotham Book"/>
                <a:ea typeface="Gotham Book" charset="0"/>
                <a:cs typeface="Gotham Book" charset="0"/>
              </a:rPr>
              <a:t>)</a:t>
            </a:r>
          </a:p>
          <a:p>
            <a:pPr marL="457200" indent="-457200">
              <a:buFont typeface="Arial" panose="020B0604020202020204" pitchFamily="34" charset="0"/>
              <a:buChar char="•"/>
            </a:pPr>
            <a:r>
              <a:rPr lang="en-GB" sz="2800" dirty="0" err="1">
                <a:solidFill>
                  <a:schemeClr val="bg1"/>
                </a:solidFill>
                <a:latin typeface="Gotham Book" charset="0"/>
                <a:ea typeface="Gotham Book" charset="0"/>
                <a:cs typeface="Gotham Book" charset="0"/>
              </a:rPr>
              <a:t>Veranderende</a:t>
            </a:r>
            <a:r>
              <a:rPr lang="en-GB" sz="2800" dirty="0">
                <a:solidFill>
                  <a:schemeClr val="bg1"/>
                </a:solidFill>
                <a:latin typeface="Gotham Book" charset="0"/>
                <a:ea typeface="Gotham Book" charset="0"/>
                <a:cs typeface="Gotham Book" charset="0"/>
              </a:rPr>
              <a:t> </a:t>
            </a:r>
            <a:r>
              <a:rPr lang="en-GB" sz="2800" dirty="0" err="1">
                <a:solidFill>
                  <a:schemeClr val="bg1"/>
                </a:solidFill>
                <a:latin typeface="Gotham Book" charset="0"/>
                <a:ea typeface="Gotham Book" charset="0"/>
                <a:cs typeface="Gotham Book" charset="0"/>
              </a:rPr>
              <a:t>rol</a:t>
            </a:r>
            <a:r>
              <a:rPr lang="en-GB" sz="2800" dirty="0">
                <a:solidFill>
                  <a:schemeClr val="bg1"/>
                </a:solidFill>
                <a:latin typeface="Gotham Book" charset="0"/>
                <a:ea typeface="Gotham Book" charset="0"/>
                <a:cs typeface="Gotham Book" charset="0"/>
              </a:rPr>
              <a:t> van </a:t>
            </a:r>
            <a:r>
              <a:rPr lang="en-GB" sz="2800" dirty="0" err="1">
                <a:solidFill>
                  <a:schemeClr val="bg1"/>
                </a:solidFill>
                <a:latin typeface="Gotham Book" charset="0"/>
                <a:ea typeface="Gotham Book" charset="0"/>
                <a:cs typeface="Gotham Book" charset="0"/>
              </a:rPr>
              <a:t>verenigingen</a:t>
            </a:r>
            <a:r>
              <a:rPr lang="en-GB" sz="2800" dirty="0">
                <a:solidFill>
                  <a:schemeClr val="bg1"/>
                </a:solidFill>
                <a:latin typeface="Gotham Book" charset="0"/>
                <a:ea typeface="Gotham Book" charset="0"/>
                <a:cs typeface="Gotham Book" charset="0"/>
              </a:rPr>
              <a:t> - </a:t>
            </a:r>
            <a:r>
              <a:rPr lang="en-GB" sz="2800" dirty="0" err="1">
                <a:solidFill>
                  <a:schemeClr val="bg1"/>
                </a:solidFill>
                <a:latin typeface="Gotham Book" charset="0"/>
                <a:ea typeface="Gotham Book" charset="0"/>
                <a:cs typeface="Gotham Book" charset="0"/>
              </a:rPr>
              <a:t>toelichting</a:t>
            </a:r>
            <a:endParaRPr lang="en-GB" sz="2800" dirty="0">
              <a:solidFill>
                <a:schemeClr val="bg1"/>
              </a:solidFill>
              <a:latin typeface="Gotham Book" charset="0"/>
              <a:ea typeface="Gotham Book" charset="0"/>
              <a:cs typeface="Gotham Book" charset="0"/>
            </a:endParaRPr>
          </a:p>
          <a:p>
            <a:pPr marL="457200" indent="-457200">
              <a:buFont typeface="Arial" panose="020B0604020202020204" pitchFamily="34" charset="0"/>
              <a:buChar char="•"/>
            </a:pPr>
            <a:r>
              <a:rPr lang="en-GB" sz="2800" dirty="0">
                <a:solidFill>
                  <a:schemeClr val="bg1"/>
                </a:solidFill>
                <a:latin typeface="Gotham Book"/>
                <a:ea typeface="Gotham Book" charset="0"/>
                <a:cs typeface="Gotham Book" charset="0"/>
              </a:rPr>
              <a:t>Aan de slag in </a:t>
            </a:r>
            <a:r>
              <a:rPr lang="en-GB" sz="2800" dirty="0" err="1">
                <a:solidFill>
                  <a:schemeClr val="bg1"/>
                </a:solidFill>
                <a:latin typeface="Gotham Book"/>
                <a:ea typeface="Gotham Book" charset="0"/>
                <a:cs typeface="Gotham Book" charset="0"/>
              </a:rPr>
              <a:t>drie</a:t>
            </a:r>
            <a:r>
              <a:rPr lang="en-GB" sz="2800" dirty="0">
                <a:solidFill>
                  <a:schemeClr val="bg1"/>
                </a:solidFill>
                <a:latin typeface="Gotham Book"/>
                <a:ea typeface="Gotham Book" charset="0"/>
                <a:cs typeface="Gotham Book" charset="0"/>
              </a:rPr>
              <a:t> break-out rooms</a:t>
            </a:r>
          </a:p>
          <a:p>
            <a:pPr marL="457200" indent="-457200">
              <a:buFont typeface="Arial" panose="020B0604020202020204" pitchFamily="34" charset="0"/>
              <a:buChar char="•"/>
            </a:pPr>
            <a:r>
              <a:rPr lang="en-GB" sz="2800" dirty="0">
                <a:solidFill>
                  <a:schemeClr val="bg1"/>
                </a:solidFill>
                <a:latin typeface="Gotham Book" charset="0"/>
                <a:ea typeface="Gotham Book" charset="0"/>
                <a:cs typeface="Gotham Book" charset="0"/>
              </a:rPr>
              <a:t>Korte </a:t>
            </a:r>
            <a:r>
              <a:rPr lang="en-GB" sz="2800" dirty="0" err="1">
                <a:solidFill>
                  <a:schemeClr val="bg1"/>
                </a:solidFill>
                <a:latin typeface="Gotham Book" charset="0"/>
                <a:ea typeface="Gotham Book" charset="0"/>
                <a:cs typeface="Gotham Book" charset="0"/>
              </a:rPr>
              <a:t>terugkoppeling</a:t>
            </a:r>
            <a:r>
              <a:rPr lang="en-GB" sz="2800" dirty="0">
                <a:solidFill>
                  <a:schemeClr val="bg1"/>
                </a:solidFill>
                <a:latin typeface="Gotham Book" charset="0"/>
                <a:ea typeface="Gotham Book" charset="0"/>
                <a:cs typeface="Gotham Book" charset="0"/>
              </a:rPr>
              <a:t> van de break-out rooms</a:t>
            </a:r>
            <a:br>
              <a:rPr lang="en-GB" sz="2800" dirty="0">
                <a:solidFill>
                  <a:schemeClr val="bg1"/>
                </a:solidFill>
                <a:latin typeface="Gotham Book" charset="0"/>
                <a:ea typeface="Gotham Book" charset="0"/>
                <a:cs typeface="Gotham Book" charset="0"/>
              </a:rPr>
            </a:br>
            <a:endParaRPr lang="en-GB" sz="2800" dirty="0">
              <a:solidFill>
                <a:schemeClr val="bg1"/>
              </a:solidFill>
              <a:latin typeface="Gotham Book" charset="0"/>
              <a:ea typeface="Gotham Book" charset="0"/>
              <a:cs typeface="Gotham Book" charset="0"/>
            </a:endParaRPr>
          </a:p>
          <a:p>
            <a:r>
              <a:rPr lang="en-GB" sz="3200" u="sng" dirty="0">
                <a:solidFill>
                  <a:schemeClr val="bg1"/>
                </a:solidFill>
                <a:latin typeface="Gotham Book"/>
                <a:ea typeface="Gotham Book" charset="0"/>
                <a:cs typeface="Gotham Book" charset="0"/>
              </a:rPr>
              <a:t>Deel 2 (20:15 – 21:00 </a:t>
            </a:r>
            <a:r>
              <a:rPr lang="en-GB" sz="3200" u="sng" dirty="0" err="1">
                <a:solidFill>
                  <a:schemeClr val="bg1"/>
                </a:solidFill>
                <a:latin typeface="Gotham Book"/>
                <a:ea typeface="Gotham Book" charset="0"/>
                <a:cs typeface="Gotham Book" charset="0"/>
              </a:rPr>
              <a:t>uur</a:t>
            </a:r>
            <a:r>
              <a:rPr lang="en-GB" sz="3200" u="sng" dirty="0">
                <a:solidFill>
                  <a:schemeClr val="bg1"/>
                </a:solidFill>
                <a:latin typeface="Gotham Book"/>
                <a:ea typeface="Gotham Book" charset="0"/>
                <a:cs typeface="Gotham Book" charset="0"/>
              </a:rPr>
              <a:t>)</a:t>
            </a:r>
          </a:p>
          <a:p>
            <a:pPr marL="571500" indent="-571500">
              <a:buFont typeface="Arial" panose="020B0604020202020204" pitchFamily="34" charset="0"/>
              <a:buChar char="•"/>
            </a:pPr>
            <a:r>
              <a:rPr lang="en-GB" sz="2800" dirty="0">
                <a:solidFill>
                  <a:schemeClr val="bg1"/>
                </a:solidFill>
                <a:latin typeface="Gotham Book"/>
                <a:ea typeface="Gotham Book" charset="0"/>
                <a:cs typeface="Gotham Book" charset="0"/>
              </a:rPr>
              <a:t>Poll: </a:t>
            </a:r>
            <a:r>
              <a:rPr lang="en-GB" sz="2800" dirty="0" err="1">
                <a:solidFill>
                  <a:schemeClr val="bg1"/>
                </a:solidFill>
                <a:latin typeface="Gotham Book"/>
                <a:ea typeface="Gotham Book" charset="0"/>
                <a:cs typeface="Gotham Book" charset="0"/>
              </a:rPr>
              <a:t>inventarisatie</a:t>
            </a:r>
            <a:r>
              <a:rPr lang="en-GB" sz="2800" dirty="0">
                <a:solidFill>
                  <a:schemeClr val="bg1"/>
                </a:solidFill>
                <a:latin typeface="Gotham Book"/>
                <a:ea typeface="Gotham Book" charset="0"/>
                <a:cs typeface="Gotham Book" charset="0"/>
              </a:rPr>
              <a:t> – </a:t>
            </a:r>
            <a:r>
              <a:rPr lang="en-GB" sz="2800" dirty="0" err="1">
                <a:solidFill>
                  <a:schemeClr val="bg1"/>
                </a:solidFill>
                <a:latin typeface="Gotham Book"/>
                <a:ea typeface="Gotham Book" charset="0"/>
                <a:cs typeface="Gotham Book" charset="0"/>
              </a:rPr>
              <a:t>aanbod</a:t>
            </a:r>
            <a:r>
              <a:rPr lang="en-GB" sz="2800" dirty="0">
                <a:solidFill>
                  <a:schemeClr val="bg1"/>
                </a:solidFill>
                <a:latin typeface="Gotham Book"/>
                <a:ea typeface="Gotham Book" charset="0"/>
                <a:cs typeface="Gotham Book" charset="0"/>
              </a:rPr>
              <a:t> </a:t>
            </a:r>
            <a:r>
              <a:rPr lang="en-GB" sz="2800" dirty="0" err="1">
                <a:solidFill>
                  <a:schemeClr val="bg1"/>
                </a:solidFill>
                <a:latin typeface="Gotham Book"/>
                <a:ea typeface="Gotham Book" charset="0"/>
                <a:cs typeface="Gotham Book" charset="0"/>
              </a:rPr>
              <a:t>afstemmen</a:t>
            </a:r>
            <a:r>
              <a:rPr lang="en-GB" sz="2800" dirty="0">
                <a:solidFill>
                  <a:schemeClr val="bg1"/>
                </a:solidFill>
                <a:latin typeface="Gotham Book"/>
                <a:ea typeface="Gotham Book" charset="0"/>
                <a:cs typeface="Gotham Book" charset="0"/>
              </a:rPr>
              <a:t> op </a:t>
            </a:r>
            <a:r>
              <a:rPr lang="en-GB" sz="2800" dirty="0" err="1">
                <a:solidFill>
                  <a:schemeClr val="bg1"/>
                </a:solidFill>
                <a:latin typeface="Gotham Book"/>
                <a:ea typeface="Gotham Book" charset="0"/>
                <a:cs typeface="Gotham Book" charset="0"/>
              </a:rPr>
              <a:t>behoefte</a:t>
            </a:r>
            <a:endParaRPr lang="en-GB" sz="2800" dirty="0">
              <a:solidFill>
                <a:schemeClr val="bg1"/>
              </a:solidFill>
              <a:latin typeface="Gotham Book"/>
              <a:ea typeface="Gotham Book" charset="0"/>
              <a:cs typeface="Gotham Book" charset="0"/>
            </a:endParaRPr>
          </a:p>
          <a:p>
            <a:pPr marL="571500" indent="-571500">
              <a:buFont typeface="Arial" panose="020B0604020202020204" pitchFamily="34" charset="0"/>
              <a:buChar char="•"/>
            </a:pPr>
            <a:r>
              <a:rPr lang="en-GB" sz="2800" dirty="0" err="1">
                <a:solidFill>
                  <a:schemeClr val="bg1"/>
                </a:solidFill>
                <a:latin typeface="Gotham Book" charset="0"/>
                <a:ea typeface="Gotham Book" charset="0"/>
                <a:cs typeface="Gotham Book" charset="0"/>
              </a:rPr>
              <a:t>Droombeeld</a:t>
            </a:r>
            <a:r>
              <a:rPr lang="en-GB" sz="2800" dirty="0">
                <a:solidFill>
                  <a:schemeClr val="bg1"/>
                </a:solidFill>
                <a:latin typeface="Gotham Book" charset="0"/>
                <a:ea typeface="Gotham Book" charset="0"/>
                <a:cs typeface="Gotham Book" charset="0"/>
              </a:rPr>
              <a:t> van </a:t>
            </a:r>
            <a:r>
              <a:rPr lang="en-GB" sz="2800" dirty="0" err="1">
                <a:solidFill>
                  <a:schemeClr val="bg1"/>
                </a:solidFill>
                <a:latin typeface="Gotham Book" charset="0"/>
                <a:ea typeface="Gotham Book" charset="0"/>
                <a:cs typeface="Gotham Book" charset="0"/>
              </a:rPr>
              <a:t>jouw</a:t>
            </a:r>
            <a:r>
              <a:rPr lang="en-GB" sz="2800" dirty="0">
                <a:solidFill>
                  <a:schemeClr val="bg1"/>
                </a:solidFill>
                <a:latin typeface="Gotham Book" charset="0"/>
                <a:ea typeface="Gotham Book" charset="0"/>
                <a:cs typeface="Gotham Book" charset="0"/>
              </a:rPr>
              <a:t> club – </a:t>
            </a:r>
            <a:r>
              <a:rPr lang="en-GB" sz="2800" dirty="0" err="1">
                <a:solidFill>
                  <a:schemeClr val="bg1"/>
                </a:solidFill>
                <a:latin typeface="Gotham Book" charset="0"/>
                <a:ea typeface="Gotham Book" charset="0"/>
                <a:cs typeface="Gotham Book" charset="0"/>
              </a:rPr>
              <a:t>aan</a:t>
            </a:r>
            <a:r>
              <a:rPr lang="en-GB" sz="2800" dirty="0">
                <a:solidFill>
                  <a:schemeClr val="bg1"/>
                </a:solidFill>
                <a:latin typeface="Gotham Book" charset="0"/>
                <a:ea typeface="Gotham Book" charset="0"/>
                <a:cs typeface="Gotham Book" charset="0"/>
              </a:rPr>
              <a:t> de slag in </a:t>
            </a:r>
            <a:r>
              <a:rPr lang="en-GB" sz="2800" dirty="0" err="1">
                <a:solidFill>
                  <a:schemeClr val="bg1"/>
                </a:solidFill>
                <a:latin typeface="Gotham Book" charset="0"/>
                <a:ea typeface="Gotham Book" charset="0"/>
                <a:cs typeface="Gotham Book" charset="0"/>
              </a:rPr>
              <a:t>drie</a:t>
            </a:r>
            <a:r>
              <a:rPr lang="en-GB" sz="2800" dirty="0">
                <a:solidFill>
                  <a:schemeClr val="bg1"/>
                </a:solidFill>
                <a:latin typeface="Gotham Book" charset="0"/>
                <a:ea typeface="Gotham Book" charset="0"/>
                <a:cs typeface="Gotham Book" charset="0"/>
              </a:rPr>
              <a:t> break-out rooms</a:t>
            </a:r>
          </a:p>
          <a:p>
            <a:pPr marL="571500" indent="-571500">
              <a:buFont typeface="Arial" panose="020B0604020202020204" pitchFamily="34" charset="0"/>
              <a:buChar char="•"/>
            </a:pPr>
            <a:r>
              <a:rPr lang="en-GB" sz="2800" dirty="0">
                <a:solidFill>
                  <a:schemeClr val="bg1"/>
                </a:solidFill>
                <a:latin typeface="Gotham Book" charset="0"/>
                <a:ea typeface="Gotham Book" charset="0"/>
                <a:cs typeface="Gotham Book" charset="0"/>
              </a:rPr>
              <a:t>Korte </a:t>
            </a:r>
            <a:r>
              <a:rPr lang="en-GB" sz="2800" dirty="0" err="1">
                <a:solidFill>
                  <a:schemeClr val="bg1"/>
                </a:solidFill>
                <a:latin typeface="Gotham Book" charset="0"/>
                <a:ea typeface="Gotham Book" charset="0"/>
                <a:cs typeface="Gotham Book" charset="0"/>
              </a:rPr>
              <a:t>terugkoppeling</a:t>
            </a:r>
            <a:r>
              <a:rPr lang="en-GB" sz="2800" dirty="0">
                <a:solidFill>
                  <a:schemeClr val="bg1"/>
                </a:solidFill>
                <a:latin typeface="Gotham Book" charset="0"/>
                <a:ea typeface="Gotham Book" charset="0"/>
                <a:cs typeface="Gotham Book" charset="0"/>
              </a:rPr>
              <a:t> van de break-out rooms</a:t>
            </a:r>
          </a:p>
          <a:p>
            <a:pPr marL="571500" indent="-571500">
              <a:buFont typeface="Arial" panose="020B0604020202020204" pitchFamily="34" charset="0"/>
              <a:buChar char="•"/>
            </a:pPr>
            <a:r>
              <a:rPr lang="en-GB" sz="2800" dirty="0">
                <a:solidFill>
                  <a:schemeClr val="bg1"/>
                </a:solidFill>
                <a:latin typeface="Gotham Book" charset="0"/>
                <a:ea typeface="Gotham Book" charset="0"/>
                <a:cs typeface="Gotham Book" charset="0"/>
              </a:rPr>
              <a:t>Lokale </a:t>
            </a:r>
            <a:r>
              <a:rPr lang="en-GB" sz="2800" dirty="0" err="1">
                <a:solidFill>
                  <a:schemeClr val="bg1"/>
                </a:solidFill>
                <a:latin typeface="Gotham Book" charset="0"/>
                <a:ea typeface="Gotham Book" charset="0"/>
                <a:cs typeface="Gotham Book" charset="0"/>
              </a:rPr>
              <a:t>Sportakoorden</a:t>
            </a:r>
            <a:r>
              <a:rPr lang="en-GB" sz="2800" dirty="0">
                <a:solidFill>
                  <a:schemeClr val="bg1"/>
                </a:solidFill>
                <a:latin typeface="Gotham Book" charset="0"/>
                <a:ea typeface="Gotham Book" charset="0"/>
                <a:cs typeface="Gotham Book" charset="0"/>
              </a:rPr>
              <a:t> en de </a:t>
            </a:r>
            <a:r>
              <a:rPr lang="en-GB" sz="2800" dirty="0" err="1">
                <a:solidFill>
                  <a:schemeClr val="bg1"/>
                </a:solidFill>
                <a:latin typeface="Gotham Book" charset="0"/>
                <a:ea typeface="Gotham Book" charset="0"/>
                <a:cs typeface="Gotham Book" charset="0"/>
              </a:rPr>
              <a:t>servicelijn</a:t>
            </a:r>
            <a:endParaRPr lang="en-GB" sz="2800" dirty="0">
              <a:solidFill>
                <a:schemeClr val="bg1"/>
              </a:solidFill>
              <a:latin typeface="Gotham Book" charset="0"/>
              <a:ea typeface="Gotham Book" charset="0"/>
              <a:cs typeface="Gotham Book" charset="0"/>
            </a:endParaRPr>
          </a:p>
          <a:p>
            <a:pPr marL="571500" indent="-571500">
              <a:buFont typeface="Arial" panose="020B0604020202020204" pitchFamily="34" charset="0"/>
              <a:buChar char="•"/>
            </a:pPr>
            <a:r>
              <a:rPr lang="en-GB" sz="2800" dirty="0" err="1">
                <a:solidFill>
                  <a:schemeClr val="bg1"/>
                </a:solidFill>
                <a:latin typeface="Gotham Book" charset="0"/>
                <a:ea typeface="Gotham Book" charset="0"/>
                <a:cs typeface="Gotham Book" charset="0"/>
              </a:rPr>
              <a:t>Afsluiting</a:t>
            </a:r>
            <a:r>
              <a:rPr lang="en-GB" sz="2800" dirty="0">
                <a:solidFill>
                  <a:schemeClr val="bg1"/>
                </a:solidFill>
                <a:latin typeface="Gotham Book" charset="0"/>
                <a:ea typeface="Gotham Book" charset="0"/>
                <a:cs typeface="Gotham Book" charset="0"/>
              </a:rPr>
              <a:t> </a:t>
            </a:r>
          </a:p>
          <a:p>
            <a:pPr marL="571500" indent="-571500">
              <a:buFont typeface="Arial" panose="020B0604020202020204" pitchFamily="34" charset="0"/>
              <a:buChar char="•"/>
            </a:pPr>
            <a:endParaRPr lang="en-GB" sz="3200" dirty="0">
              <a:solidFill>
                <a:schemeClr val="bg1"/>
              </a:solidFill>
              <a:latin typeface="Gotham Book" charset="0"/>
              <a:ea typeface="Gotham Book" charset="0"/>
              <a:cs typeface="Gotham Book" charset="0"/>
            </a:endParaRPr>
          </a:p>
        </p:txBody>
      </p:sp>
      <p:sp>
        <p:nvSpPr>
          <p:cNvPr id="4" name="Tekstvak 3">
            <a:extLst>
              <a:ext uri="{FF2B5EF4-FFF2-40B4-BE49-F238E27FC236}">
                <a16:creationId xmlns:a16="http://schemas.microsoft.com/office/drawing/2014/main" id="{D8840E61-FB35-4264-BC75-A4F84C45498D}"/>
              </a:ext>
            </a:extLst>
          </p:cNvPr>
          <p:cNvSpPr txBox="1"/>
          <p:nvPr/>
        </p:nvSpPr>
        <p:spPr>
          <a:xfrm>
            <a:off x="5105400" y="368877"/>
            <a:ext cx="195522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400" dirty="0">
                <a:solidFill>
                  <a:schemeClr val="bg1"/>
                </a:solidFill>
                <a:latin typeface="Gotham Book"/>
                <a:ea typeface="+mn-lt"/>
                <a:cs typeface="+mn-lt"/>
              </a:rPr>
              <a:t>Agenda</a:t>
            </a:r>
            <a:endParaRPr lang="nl-NL" sz="4400" dirty="0">
              <a:solidFill>
                <a:schemeClr val="bg1"/>
              </a:solidFill>
              <a:latin typeface="Gotham Book"/>
            </a:endParaRPr>
          </a:p>
        </p:txBody>
      </p:sp>
    </p:spTree>
    <p:extLst>
      <p:ext uri="{BB962C8B-B14F-4D97-AF65-F5344CB8AC3E}">
        <p14:creationId xmlns:p14="http://schemas.microsoft.com/office/powerpoint/2010/main" val="2934711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19313" y="273051"/>
            <a:ext cx="8198309" cy="777875"/>
          </a:xfrm>
        </p:spPr>
        <p:txBody>
          <a:bodyPr/>
          <a:lstStyle/>
          <a:p>
            <a:pPr algn="ctr"/>
            <a:r>
              <a:rPr lang="nl-NL" sz="4800" b="1" dirty="0"/>
              <a:t>sandwich</a:t>
            </a:r>
            <a:endParaRPr lang="nl-NL" b="1" dirty="0"/>
          </a:p>
        </p:txBody>
      </p:sp>
      <p:sp>
        <p:nvSpPr>
          <p:cNvPr id="3" name="Tijdelijke aanduiding voor inhoud 2"/>
          <p:cNvSpPr>
            <a:spLocks noGrp="1"/>
          </p:cNvSpPr>
          <p:nvPr>
            <p:ph idx="1"/>
          </p:nvPr>
        </p:nvSpPr>
        <p:spPr>
          <a:xfrm>
            <a:off x="838200" y="2049093"/>
            <a:ext cx="10515600" cy="4133993"/>
          </a:xfrm>
        </p:spPr>
        <p:txBody>
          <a:bodyPr>
            <a:normAutofit fontScale="25000" lnSpcReduction="20000"/>
          </a:bodyPr>
          <a:lstStyle/>
          <a:p>
            <a:endParaRPr lang="nl-NL" dirty="0"/>
          </a:p>
          <a:p>
            <a:endParaRPr lang="nl-NL" dirty="0"/>
          </a:p>
          <a:p>
            <a:endParaRPr lang="nl-NL" dirty="0"/>
          </a:p>
          <a:p>
            <a:endParaRPr lang="nl-NL" dirty="0"/>
          </a:p>
          <a:p>
            <a:endParaRPr lang="nl-NL" dirty="0"/>
          </a:p>
          <a:p>
            <a:endParaRPr lang="nl-NL" dirty="0"/>
          </a:p>
          <a:p>
            <a:endParaRPr lang="nl-NL" dirty="0"/>
          </a:p>
          <a:p>
            <a:endParaRPr lang="nl-NL" dirty="0"/>
          </a:p>
          <a:p>
            <a:pPr marL="0" indent="0">
              <a:buNone/>
            </a:pPr>
            <a:r>
              <a:rPr lang="nl-NL" dirty="0"/>
              <a:t>				</a:t>
            </a:r>
          </a:p>
          <a:p>
            <a:pPr defTabSz="1063625"/>
            <a:endParaRPr lang="nl-NL" sz="3400" b="1" dirty="0">
              <a:solidFill>
                <a:srgbClr val="00B0F0"/>
              </a:solidFill>
            </a:endParaRPr>
          </a:p>
          <a:p>
            <a:pPr defTabSz="1063625"/>
            <a:endParaRPr lang="nl-NL" sz="3400" b="1" dirty="0">
              <a:solidFill>
                <a:srgbClr val="00B0F0"/>
              </a:solidFill>
            </a:endParaRPr>
          </a:p>
          <a:p>
            <a:pPr defTabSz="1063625"/>
            <a:endParaRPr lang="nl-NL" sz="3400" b="1" dirty="0">
              <a:solidFill>
                <a:srgbClr val="00B0F0"/>
              </a:solidFill>
            </a:endParaRPr>
          </a:p>
          <a:p>
            <a:pPr defTabSz="1063625"/>
            <a:endParaRPr lang="nl-NL" sz="3400" b="1" dirty="0">
              <a:solidFill>
                <a:srgbClr val="00B0F0"/>
              </a:solidFill>
            </a:endParaRPr>
          </a:p>
          <a:p>
            <a:pPr marL="0" indent="0" defTabSz="1028700">
              <a:buNone/>
            </a:pPr>
            <a:r>
              <a:rPr lang="nl-NL" sz="9600" b="1" dirty="0">
                <a:solidFill>
                  <a:srgbClr val="00B0F0"/>
                </a:solidFill>
              </a:rPr>
              <a:t>	Corona						Sportakkoord</a:t>
            </a:r>
          </a:p>
          <a:p>
            <a:pPr marL="0" indent="0" defTabSz="1063625">
              <a:buNone/>
            </a:pPr>
            <a:r>
              <a:rPr lang="nl-NL" sz="9600" b="1" dirty="0">
                <a:solidFill>
                  <a:srgbClr val="00B0F0"/>
                </a:solidFill>
              </a:rPr>
              <a:t>						            Preventieakkoord</a:t>
            </a:r>
          </a:p>
          <a:p>
            <a:pPr marL="0" indent="0" defTabSz="1063625">
              <a:buNone/>
            </a:pPr>
            <a:endParaRPr lang="nl-NL" sz="9600" b="1" dirty="0">
              <a:solidFill>
                <a:srgbClr val="00B0F0"/>
              </a:solidFill>
            </a:endParaRPr>
          </a:p>
          <a:p>
            <a:pPr marL="0" indent="0" defTabSz="1063625">
              <a:buNone/>
            </a:pPr>
            <a:r>
              <a:rPr lang="nl-NL" sz="7200" dirty="0">
                <a:solidFill>
                  <a:schemeClr val="tx1"/>
                </a:solidFill>
              </a:rPr>
              <a:t>Bron: NOC*NSF</a:t>
            </a:r>
            <a:endParaRPr lang="nl-NL" sz="9600" dirty="0">
              <a:solidFill>
                <a:schemeClr val="tx1"/>
              </a:solidFill>
            </a:endParaRPr>
          </a:p>
          <a:p>
            <a:pPr marL="0" indent="0">
              <a:buNone/>
            </a:pPr>
            <a:r>
              <a:rPr lang="nl-NL" sz="7200" b="1" dirty="0">
                <a:solidFill>
                  <a:srgbClr val="00B0F0"/>
                </a:solidFill>
              </a:rPr>
              <a:t>							</a:t>
            </a:r>
            <a:endParaRPr lang="nl-NL" b="1" dirty="0">
              <a:solidFill>
                <a:srgbClr val="00B0F0"/>
              </a:solidFill>
            </a:endParaRPr>
          </a:p>
        </p:txBody>
      </p:sp>
      <p:graphicFrame>
        <p:nvGraphicFramePr>
          <p:cNvPr id="4" name="Tabel 3">
            <a:extLst>
              <a:ext uri="{FF2B5EF4-FFF2-40B4-BE49-F238E27FC236}">
                <a16:creationId xmlns:a16="http://schemas.microsoft.com/office/drawing/2014/main" id="{6FDFE5F2-BC3C-4D43-907D-A946E5CC045B}"/>
              </a:ext>
            </a:extLst>
          </p:cNvPr>
          <p:cNvGraphicFramePr>
            <a:graphicFrameLocks noGrp="1"/>
          </p:cNvGraphicFramePr>
          <p:nvPr>
            <p:extLst>
              <p:ext uri="{D42A27DB-BD31-4B8C-83A1-F6EECF244321}">
                <p14:modId xmlns:p14="http://schemas.microsoft.com/office/powerpoint/2010/main" val="3014396685"/>
              </p:ext>
            </p:extLst>
          </p:nvPr>
        </p:nvGraphicFramePr>
        <p:xfrm>
          <a:off x="788778" y="2098962"/>
          <a:ext cx="3808464" cy="2343966"/>
        </p:xfrm>
        <a:graphic>
          <a:graphicData uri="http://schemas.openxmlformats.org/drawingml/2006/table">
            <a:tbl>
              <a:tblPr firstRow="1" firstCol="1" bandRow="1"/>
              <a:tblGrid>
                <a:gridCol w="3808464">
                  <a:extLst>
                    <a:ext uri="{9D8B030D-6E8A-4147-A177-3AD203B41FA5}">
                      <a16:colId xmlns:a16="http://schemas.microsoft.com/office/drawing/2014/main" val="2566759603"/>
                    </a:ext>
                  </a:extLst>
                </a:gridCol>
              </a:tblGrid>
              <a:tr h="655548">
                <a:tc>
                  <a:txBody>
                    <a:bodyPr/>
                    <a:lstStyle/>
                    <a:p>
                      <a:pPr algn="ctr">
                        <a:lnSpc>
                          <a:spcPct val="107000"/>
                        </a:lnSpc>
                        <a:spcAft>
                          <a:spcPts val="0"/>
                        </a:spcAft>
                      </a:pPr>
                      <a:r>
                        <a:rPr lang="nl-NL" sz="3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Uitdagingen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8106742"/>
                  </a:ext>
                </a:extLst>
              </a:tr>
              <a:tr h="562806">
                <a:tc>
                  <a:txBody>
                    <a:bodyPr/>
                    <a:lstStyle/>
                    <a:p>
                      <a:pPr algn="ctr">
                        <a:lnSpc>
                          <a:spcPct val="107000"/>
                        </a:lnSpc>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Ledenaantal</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8681125"/>
                  </a:ext>
                </a:extLst>
              </a:tr>
              <a:tr h="562806">
                <a:tc>
                  <a:txBody>
                    <a:bodyPr/>
                    <a:lstStyle/>
                    <a:p>
                      <a:pPr algn="ctr">
                        <a:lnSpc>
                          <a:spcPct val="107000"/>
                        </a:lnSpc>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Vrijwilligers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2616664"/>
                  </a:ext>
                </a:extLst>
              </a:tr>
              <a:tr h="562806">
                <a:tc>
                  <a:txBody>
                    <a:bodyPr/>
                    <a:lstStyle/>
                    <a:p>
                      <a:pPr algn="ctr">
                        <a:lnSpc>
                          <a:spcPct val="107000"/>
                        </a:lnSpc>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Financi</a:t>
                      </a:r>
                      <a:r>
                        <a:rPr lang="nl-NL" sz="3200" b="1" dirty="0">
                          <a:effectLst/>
                          <a:latin typeface="Calibri" panose="020F0502020204030204" pitchFamily="34" charset="0"/>
                          <a:ea typeface="Calibri" panose="020F0502020204030204" pitchFamily="34" charset="0"/>
                          <a:cs typeface="Calibri" panose="020F0502020204030204" pitchFamily="34" charset="0"/>
                        </a:rPr>
                        <a:t>ë</a:t>
                      </a:r>
                      <a:r>
                        <a:rPr lang="nl-NL" sz="3200" b="1" dirty="0">
                          <a:effectLst/>
                          <a:latin typeface="Calibri" panose="020F0502020204030204" pitchFamily="34" charset="0"/>
                          <a:ea typeface="Calibri" panose="020F0502020204030204" pitchFamily="34" charset="0"/>
                          <a:cs typeface="Times New Roman" panose="02020603050405020304" pitchFamily="18" charset="0"/>
                        </a:rPr>
                        <a:t>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800463"/>
                  </a:ext>
                </a:extLst>
              </a:tr>
            </a:tbl>
          </a:graphicData>
        </a:graphic>
      </p:graphicFrame>
      <p:graphicFrame>
        <p:nvGraphicFramePr>
          <p:cNvPr id="5" name="Tabel 4">
            <a:extLst>
              <a:ext uri="{FF2B5EF4-FFF2-40B4-BE49-F238E27FC236}">
                <a16:creationId xmlns:a16="http://schemas.microsoft.com/office/drawing/2014/main" id="{EE8E5F44-3072-41CC-967C-4F9A7F50D5D1}"/>
              </a:ext>
            </a:extLst>
          </p:cNvPr>
          <p:cNvGraphicFramePr>
            <a:graphicFrameLocks noGrp="1"/>
          </p:cNvGraphicFramePr>
          <p:nvPr>
            <p:extLst>
              <p:ext uri="{D42A27DB-BD31-4B8C-83A1-F6EECF244321}">
                <p14:modId xmlns:p14="http://schemas.microsoft.com/office/powerpoint/2010/main" val="1941607987"/>
              </p:ext>
            </p:extLst>
          </p:nvPr>
        </p:nvGraphicFramePr>
        <p:xfrm>
          <a:off x="7545336" y="2098959"/>
          <a:ext cx="3808464" cy="2343964"/>
        </p:xfrm>
        <a:graphic>
          <a:graphicData uri="http://schemas.openxmlformats.org/drawingml/2006/table">
            <a:tbl>
              <a:tblPr firstRow="1" firstCol="1" bandRow="1"/>
              <a:tblGrid>
                <a:gridCol w="3808464">
                  <a:extLst>
                    <a:ext uri="{9D8B030D-6E8A-4147-A177-3AD203B41FA5}">
                      <a16:colId xmlns:a16="http://schemas.microsoft.com/office/drawing/2014/main" val="1724581703"/>
                    </a:ext>
                  </a:extLst>
                </a:gridCol>
              </a:tblGrid>
              <a:tr h="533092">
                <a:tc>
                  <a:txBody>
                    <a:bodyPr/>
                    <a:lstStyle/>
                    <a:p>
                      <a:pPr algn="ctr">
                        <a:lnSpc>
                          <a:spcPct val="107000"/>
                        </a:lnSpc>
                        <a:spcAft>
                          <a:spcPts val="0"/>
                        </a:spcAft>
                      </a:pPr>
                      <a:r>
                        <a:rPr lang="nl-NL" sz="3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Nieuwe vraag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940852"/>
                  </a:ext>
                </a:extLst>
              </a:tr>
              <a:tr h="533092">
                <a:tc>
                  <a:txBody>
                    <a:bodyPr/>
                    <a:lstStyle/>
                    <a:p>
                      <a:pPr algn="ctr">
                        <a:lnSpc>
                          <a:spcPct val="107000"/>
                        </a:lnSpc>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     Sport en Bewegen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44740"/>
                  </a:ext>
                </a:extLst>
              </a:tr>
              <a:tr h="533092">
                <a:tc>
                  <a:txBody>
                    <a:bodyPr/>
                    <a:lstStyle/>
                    <a:p>
                      <a:pPr algn="ctr">
                        <a:lnSpc>
                          <a:spcPct val="107000"/>
                        </a:lnSpc>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         Sport als middel</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7832525"/>
                  </a:ext>
                </a:extLst>
              </a:tr>
              <a:tr h="744688">
                <a:tc>
                  <a:txBody>
                    <a:bodyPr/>
                    <a:lstStyle/>
                    <a:p>
                      <a:pPr algn="ctr">
                        <a:lnSpc>
                          <a:spcPct val="107000"/>
                        </a:lnSpc>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Maatschappelijke rol</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652848"/>
                  </a:ext>
                </a:extLst>
              </a:tr>
            </a:tbl>
          </a:graphicData>
        </a:graphic>
      </p:graphicFrame>
      <p:pic>
        <p:nvPicPr>
          <p:cNvPr id="7" name="Afbeelding 6" descr="sport.jpg">
            <a:extLst>
              <a:ext uri="{FF2B5EF4-FFF2-40B4-BE49-F238E27FC236}">
                <a16:creationId xmlns:a16="http://schemas.microsoft.com/office/drawing/2014/main" id="{3F443544-D4DC-4C12-A0F3-93B472BCF527}"/>
              </a:ext>
            </a:extLst>
          </p:cNvPr>
          <p:cNvPicPr>
            <a:picLocks noChangeAspect="1"/>
          </p:cNvPicPr>
          <p:nvPr/>
        </p:nvPicPr>
        <p:blipFill>
          <a:blip r:embed="rId2" cstate="print"/>
          <a:stretch>
            <a:fillRect/>
          </a:stretch>
        </p:blipFill>
        <p:spPr>
          <a:xfrm>
            <a:off x="4125686" y="2098959"/>
            <a:ext cx="3469073" cy="2343969"/>
          </a:xfrm>
          <a:prstGeom prst="rect">
            <a:avLst/>
          </a:prstGeom>
        </p:spPr>
      </p:pic>
      <p:sp>
        <p:nvSpPr>
          <p:cNvPr id="8" name="Tekstvak 7">
            <a:extLst>
              <a:ext uri="{FF2B5EF4-FFF2-40B4-BE49-F238E27FC236}">
                <a16:creationId xmlns:a16="http://schemas.microsoft.com/office/drawing/2014/main" id="{E402C968-04F7-492C-99D2-126861A904A9}"/>
              </a:ext>
            </a:extLst>
          </p:cNvPr>
          <p:cNvSpPr txBox="1"/>
          <p:nvPr/>
        </p:nvSpPr>
        <p:spPr>
          <a:xfrm>
            <a:off x="4458964" y="1336270"/>
            <a:ext cx="3135795" cy="553998"/>
          </a:xfrm>
          <a:prstGeom prst="rect">
            <a:avLst/>
          </a:prstGeom>
          <a:noFill/>
        </p:spPr>
        <p:txBody>
          <a:bodyPr wrap="none" rtlCol="0">
            <a:spAutoFit/>
          </a:bodyPr>
          <a:lstStyle/>
          <a:p>
            <a:pPr>
              <a:defRPr/>
            </a:pPr>
            <a:r>
              <a:rPr lang="nl-NL" sz="3000" b="1" kern="0" dirty="0">
                <a:solidFill>
                  <a:srgbClr val="E0000F"/>
                </a:solidFill>
                <a:latin typeface="Arial" charset="0"/>
                <a:cs typeface="Arial" charset="0"/>
              </a:rPr>
              <a:t>Sportvereniging</a:t>
            </a:r>
          </a:p>
        </p:txBody>
      </p:sp>
      <p:sp>
        <p:nvSpPr>
          <p:cNvPr id="9" name="Pijl: rechts 8">
            <a:extLst>
              <a:ext uri="{FF2B5EF4-FFF2-40B4-BE49-F238E27FC236}">
                <a16:creationId xmlns:a16="http://schemas.microsoft.com/office/drawing/2014/main" id="{A5E8F4BC-1B7F-428D-BA51-7882B88603D9}"/>
              </a:ext>
            </a:extLst>
          </p:cNvPr>
          <p:cNvSpPr/>
          <p:nvPr/>
        </p:nvSpPr>
        <p:spPr>
          <a:xfrm>
            <a:off x="3654379" y="1359354"/>
            <a:ext cx="797441" cy="530915"/>
          </a:xfrm>
          <a:prstGeom prst="rightArrow">
            <a:avLst/>
          </a:prstGeom>
          <a:solidFill>
            <a:srgbClr val="052F61"/>
          </a:solidFill>
          <a:ln w="15875" cap="rnd" cmpd="sng" algn="ctr">
            <a:solidFill>
              <a:srgbClr val="052F61">
                <a:shade val="50000"/>
                <a:hueMod val="94000"/>
              </a:srgbClr>
            </a:solidFill>
            <a:prstDash val="solid"/>
          </a:ln>
          <a:effectLst/>
        </p:spPr>
        <p:txBody>
          <a:bodyPr rtlCol="0" anchor="ctr"/>
          <a:lstStyle/>
          <a:p>
            <a:pPr algn="ctr">
              <a:defRPr/>
            </a:pPr>
            <a:endParaRPr lang="nl-NL" kern="0">
              <a:solidFill>
                <a:prstClr val="white"/>
              </a:solidFill>
              <a:latin typeface="Century Gothic" panose="020B0502020202020204"/>
              <a:cs typeface="Arial"/>
            </a:endParaRPr>
          </a:p>
        </p:txBody>
      </p:sp>
      <p:sp>
        <p:nvSpPr>
          <p:cNvPr id="10" name="Pijl: links 9">
            <a:extLst>
              <a:ext uri="{FF2B5EF4-FFF2-40B4-BE49-F238E27FC236}">
                <a16:creationId xmlns:a16="http://schemas.microsoft.com/office/drawing/2014/main" id="{D7EC8B85-1155-4E21-9849-F7703E1F5102}"/>
              </a:ext>
            </a:extLst>
          </p:cNvPr>
          <p:cNvSpPr/>
          <p:nvPr/>
        </p:nvSpPr>
        <p:spPr>
          <a:xfrm>
            <a:off x="7594758" y="1309486"/>
            <a:ext cx="926668" cy="530915"/>
          </a:xfrm>
          <a:prstGeom prst="leftArrow">
            <a:avLst/>
          </a:prstGeom>
          <a:solidFill>
            <a:srgbClr val="052F61"/>
          </a:solidFill>
          <a:ln w="15875" cap="rnd" cmpd="sng" algn="ctr">
            <a:solidFill>
              <a:srgbClr val="052F61">
                <a:shade val="50000"/>
                <a:hueMod val="94000"/>
              </a:srgbClr>
            </a:solidFill>
            <a:prstDash val="solid"/>
          </a:ln>
          <a:effectLst/>
        </p:spPr>
        <p:txBody>
          <a:bodyPr rtlCol="0" anchor="ctr"/>
          <a:lstStyle/>
          <a:p>
            <a:pPr algn="ctr">
              <a:defRPr/>
            </a:pPr>
            <a:endParaRPr lang="nl-NL" kern="0">
              <a:solidFill>
                <a:prstClr val="white"/>
              </a:solidFill>
              <a:latin typeface="Century Gothic" panose="020B0502020202020204"/>
              <a:cs typeface="Arial"/>
            </a:endParaRPr>
          </a:p>
        </p:txBody>
      </p:sp>
    </p:spTree>
    <p:extLst>
      <p:ext uri="{BB962C8B-B14F-4D97-AF65-F5344CB8AC3E}">
        <p14:creationId xmlns:p14="http://schemas.microsoft.com/office/powerpoint/2010/main" val="648217721"/>
      </p:ext>
    </p:extLst>
  </p:cSld>
  <p:clrMapOvr>
    <a:masterClrMapping/>
  </p:clrMapOvr>
  <mc:AlternateContent xmlns:mc="http://schemas.openxmlformats.org/markup-compatibility/2006" xmlns:p14="http://schemas.microsoft.com/office/powerpoint/2010/main">
    <mc:Choice Requires="p14">
      <p:transition spd="slow" p14:dur="2000" advTm="57988"/>
    </mc:Choice>
    <mc:Fallback xmlns="">
      <p:transition spd="slow" advTm="579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anim calcmode="lin" valueType="num">
                                      <p:cBhvr additive="base">
                                        <p:cTn id="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animEffect transition="in" filter="fade">
                                      <p:cBhvr>
                                        <p:cTn id="11" dur="1000"/>
                                        <p:tgtEl>
                                          <p:spTgt spid="3">
                                            <p:txEl>
                                              <p:pRg st="14" end="14"/>
                                            </p:txEl>
                                          </p:spTgt>
                                        </p:tgtEl>
                                      </p:cBhvr>
                                    </p:animEffect>
                                    <p:anim calcmode="lin" valueType="num">
                                      <p:cBhvr>
                                        <p:cTn id="1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16" end="16"/>
                                            </p:txEl>
                                          </p:spTgt>
                                        </p:tgtEl>
                                        <p:attrNameLst>
                                          <p:attrName>style.visibility</p:attrName>
                                        </p:attrNameLst>
                                      </p:cBhvr>
                                      <p:to>
                                        <p:strVal val="visible"/>
                                      </p:to>
                                    </p:set>
                                    <p:animEffect transition="in" filter="fade">
                                      <p:cBhvr>
                                        <p:cTn id="16" dur="1000"/>
                                        <p:tgtEl>
                                          <p:spTgt spid="3">
                                            <p:txEl>
                                              <p:pRg st="16" end="16"/>
                                            </p:txEl>
                                          </p:spTgt>
                                        </p:tgtEl>
                                      </p:cBhvr>
                                    </p:animEffect>
                                    <p:anim calcmode="lin" valueType="num">
                                      <p:cBhvr>
                                        <p:cTn id="17"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168546" y="2865553"/>
            <a:ext cx="5854908" cy="1126894"/>
          </a:xfrm>
        </p:spPr>
        <p:txBody>
          <a:bodyPr vert="horz" lIns="91440" tIns="45720" rIns="91440" bIns="45720" rtlCol="0" anchor="t">
            <a:normAutofit/>
          </a:bodyPr>
          <a:lstStyle/>
          <a:p>
            <a:pPr marL="0" indent="0">
              <a:buNone/>
            </a:pPr>
            <a:r>
              <a:rPr lang="nl-NL" sz="2400" dirty="0">
                <a:effectLst/>
                <a:latin typeface="Arial" panose="020B0604020202020204" pitchFamily="34" charset="0"/>
                <a:ea typeface="Calibri" panose="020F0502020204030204" pitchFamily="34" charset="0"/>
              </a:rPr>
              <a:t>Kun je als club mee in deze verandering?</a:t>
            </a:r>
            <a:br>
              <a:rPr lang="nl-NL" sz="2400" dirty="0">
                <a:effectLst/>
                <a:latin typeface="Arial" panose="020B0604020202020204" pitchFamily="34" charset="0"/>
                <a:ea typeface="Calibri" panose="020F0502020204030204" pitchFamily="34" charset="0"/>
              </a:rPr>
            </a:br>
            <a:r>
              <a:rPr lang="nl-NL" sz="2400" dirty="0">
                <a:effectLst/>
                <a:latin typeface="Arial" panose="020B0604020202020204" pitchFamily="34" charset="0"/>
                <a:ea typeface="Calibri" panose="020F0502020204030204" pitchFamily="34" charset="0"/>
              </a:rPr>
              <a:t>Hoe pak je dat aan?</a:t>
            </a:r>
            <a:br>
              <a:rPr lang="nl-NL" sz="2400" dirty="0">
                <a:effectLst/>
                <a:latin typeface="Arial" panose="020B0604020202020204" pitchFamily="34" charset="0"/>
                <a:ea typeface="Calibri" panose="020F0502020204030204" pitchFamily="34" charset="0"/>
              </a:rPr>
            </a:br>
            <a:r>
              <a:rPr lang="nl-NL" sz="2400" dirty="0">
                <a:effectLst/>
                <a:latin typeface="Arial" panose="020B0604020202020204" pitchFamily="34" charset="0"/>
                <a:ea typeface="Calibri" panose="020F0502020204030204" pitchFamily="34" charset="0"/>
              </a:rPr>
              <a:t>Wat heb je daarvoor nodig</a:t>
            </a:r>
            <a:r>
              <a:rPr lang="nl-NL" sz="2400" dirty="0">
                <a:latin typeface="Arial" panose="020B0604020202020204" pitchFamily="34" charset="0"/>
                <a:ea typeface="Calibri" panose="020F0502020204030204" pitchFamily="34" charset="0"/>
              </a:rPr>
              <a:t>?</a:t>
            </a:r>
            <a:endParaRPr lang="nl-NL" sz="2400" dirty="0"/>
          </a:p>
        </p:txBody>
      </p:sp>
      <p:sp>
        <p:nvSpPr>
          <p:cNvPr id="8" name="Tekstvak 7">
            <a:extLst>
              <a:ext uri="{FF2B5EF4-FFF2-40B4-BE49-F238E27FC236}">
                <a16:creationId xmlns:a16="http://schemas.microsoft.com/office/drawing/2014/main" id="{A7B0212C-0225-41AB-96B4-36CB44569CBA}"/>
              </a:ext>
            </a:extLst>
          </p:cNvPr>
          <p:cNvSpPr txBox="1"/>
          <p:nvPr/>
        </p:nvSpPr>
        <p:spPr>
          <a:xfrm>
            <a:off x="3168546" y="514352"/>
            <a:ext cx="5854908" cy="461665"/>
          </a:xfrm>
          <a:prstGeom prst="rect">
            <a:avLst/>
          </a:prstGeom>
          <a:noFill/>
        </p:spPr>
        <p:txBody>
          <a:bodyPr wrap="square" rtlCol="0">
            <a:spAutoFit/>
          </a:bodyPr>
          <a:lstStyle/>
          <a:p>
            <a:r>
              <a:rPr lang="nl-NL" sz="2400" b="1" i="1" dirty="0">
                <a:solidFill>
                  <a:srgbClr val="95C11F"/>
                </a:solidFill>
                <a:latin typeface="Arial" panose="020B0604020202020204" pitchFamily="34" charset="0"/>
                <a:cs typeface="Arial" panose="020B0604020202020204" pitchFamily="34" charset="0"/>
              </a:rPr>
              <a:t>‘Buurthuis creëren van accommodatie’</a:t>
            </a:r>
          </a:p>
        </p:txBody>
      </p:sp>
      <p:sp>
        <p:nvSpPr>
          <p:cNvPr id="9" name="Tekstvak 8">
            <a:extLst>
              <a:ext uri="{FF2B5EF4-FFF2-40B4-BE49-F238E27FC236}">
                <a16:creationId xmlns:a16="http://schemas.microsoft.com/office/drawing/2014/main" id="{D38C590E-EBEC-48DD-9A41-C52883EB75BA}"/>
              </a:ext>
            </a:extLst>
          </p:cNvPr>
          <p:cNvSpPr txBox="1"/>
          <p:nvPr/>
        </p:nvSpPr>
        <p:spPr>
          <a:xfrm>
            <a:off x="2038120" y="5489585"/>
            <a:ext cx="4164376" cy="400110"/>
          </a:xfrm>
          <a:prstGeom prst="rect">
            <a:avLst/>
          </a:prstGeom>
          <a:noFill/>
        </p:spPr>
        <p:txBody>
          <a:bodyPr wrap="square" rtlCol="0">
            <a:spAutoFit/>
          </a:bodyPr>
          <a:lstStyle/>
          <a:p>
            <a:r>
              <a:rPr lang="nl-NL" sz="2000" i="1" dirty="0">
                <a:solidFill>
                  <a:srgbClr val="95C11F"/>
                </a:solidFill>
                <a:latin typeface="Arial" panose="020B0604020202020204" pitchFamily="34" charset="0"/>
                <a:cs typeface="Arial" panose="020B0604020202020204" pitchFamily="34" charset="0"/>
              </a:rPr>
              <a:t>‘Accommodatie verduurzamen’</a:t>
            </a:r>
          </a:p>
        </p:txBody>
      </p:sp>
      <p:sp>
        <p:nvSpPr>
          <p:cNvPr id="10" name="Tekstvak 9">
            <a:extLst>
              <a:ext uri="{FF2B5EF4-FFF2-40B4-BE49-F238E27FC236}">
                <a16:creationId xmlns:a16="http://schemas.microsoft.com/office/drawing/2014/main" id="{B301884C-206A-4233-BDC0-3EDA2B325E27}"/>
              </a:ext>
            </a:extLst>
          </p:cNvPr>
          <p:cNvSpPr txBox="1"/>
          <p:nvPr/>
        </p:nvSpPr>
        <p:spPr>
          <a:xfrm>
            <a:off x="7860739" y="3368299"/>
            <a:ext cx="3476306" cy="400110"/>
          </a:xfrm>
          <a:prstGeom prst="rect">
            <a:avLst/>
          </a:prstGeom>
          <a:noFill/>
        </p:spPr>
        <p:txBody>
          <a:bodyPr wrap="square" rtlCol="0">
            <a:spAutoFit/>
          </a:bodyPr>
          <a:lstStyle/>
          <a:p>
            <a:r>
              <a:rPr lang="nl-NL" sz="2000" i="1" dirty="0">
                <a:solidFill>
                  <a:srgbClr val="95C11F"/>
                </a:solidFill>
                <a:latin typeface="Arial" panose="020B0604020202020204" pitchFamily="34" charset="0"/>
                <a:cs typeface="Arial" panose="020B0604020202020204" pitchFamily="34" charset="0"/>
              </a:rPr>
              <a:t>‘Rookvrije kantine realiseren’</a:t>
            </a:r>
          </a:p>
        </p:txBody>
      </p:sp>
      <p:sp>
        <p:nvSpPr>
          <p:cNvPr id="11" name="Tekstvak 10">
            <a:extLst>
              <a:ext uri="{FF2B5EF4-FFF2-40B4-BE49-F238E27FC236}">
                <a16:creationId xmlns:a16="http://schemas.microsoft.com/office/drawing/2014/main" id="{CE7AB596-A6AD-4447-A13A-ABD387ABD439}"/>
              </a:ext>
            </a:extLst>
          </p:cNvPr>
          <p:cNvSpPr txBox="1"/>
          <p:nvPr/>
        </p:nvSpPr>
        <p:spPr>
          <a:xfrm>
            <a:off x="5587785" y="4801023"/>
            <a:ext cx="5749260" cy="400110"/>
          </a:xfrm>
          <a:prstGeom prst="rect">
            <a:avLst/>
          </a:prstGeom>
          <a:noFill/>
        </p:spPr>
        <p:txBody>
          <a:bodyPr wrap="square" rtlCol="0">
            <a:spAutoFit/>
          </a:bodyPr>
          <a:lstStyle/>
          <a:p>
            <a:r>
              <a:rPr lang="nl-NL" sz="2000" i="1" dirty="0">
                <a:solidFill>
                  <a:srgbClr val="95C11F"/>
                </a:solidFill>
                <a:latin typeface="Arial" panose="020B0604020202020204" pitchFamily="34" charset="0"/>
                <a:cs typeface="Arial" panose="020B0604020202020204" pitchFamily="34" charset="0"/>
              </a:rPr>
              <a:t>‘Ouderen bij elkaar brengen met De Derde Helft’</a:t>
            </a:r>
          </a:p>
        </p:txBody>
      </p:sp>
      <p:sp>
        <p:nvSpPr>
          <p:cNvPr id="12" name="Tekstvak 11">
            <a:extLst>
              <a:ext uri="{FF2B5EF4-FFF2-40B4-BE49-F238E27FC236}">
                <a16:creationId xmlns:a16="http://schemas.microsoft.com/office/drawing/2014/main" id="{BE0F6A6E-97C7-446C-AF6E-472B52933116}"/>
              </a:ext>
            </a:extLst>
          </p:cNvPr>
          <p:cNvSpPr txBox="1"/>
          <p:nvPr/>
        </p:nvSpPr>
        <p:spPr>
          <a:xfrm>
            <a:off x="5678905" y="1954226"/>
            <a:ext cx="6140683" cy="461665"/>
          </a:xfrm>
          <a:prstGeom prst="rect">
            <a:avLst/>
          </a:prstGeom>
          <a:noFill/>
        </p:spPr>
        <p:txBody>
          <a:bodyPr wrap="square" rtlCol="0">
            <a:spAutoFit/>
          </a:bodyPr>
          <a:lstStyle/>
          <a:p>
            <a:pPr algn="ctr"/>
            <a:r>
              <a:rPr lang="nl-NL" sz="2400" b="1" i="1" dirty="0">
                <a:solidFill>
                  <a:srgbClr val="95C11F"/>
                </a:solidFill>
                <a:latin typeface="Arial" panose="020B0604020202020204" pitchFamily="34" charset="0"/>
                <a:cs typeface="Arial" panose="020B0604020202020204" pitchFamily="34" charset="0"/>
              </a:rPr>
              <a:t>‘Samenwerken met andere verenigingen’</a:t>
            </a:r>
          </a:p>
        </p:txBody>
      </p:sp>
      <p:sp>
        <p:nvSpPr>
          <p:cNvPr id="13" name="Tekstvak 12">
            <a:extLst>
              <a:ext uri="{FF2B5EF4-FFF2-40B4-BE49-F238E27FC236}">
                <a16:creationId xmlns:a16="http://schemas.microsoft.com/office/drawing/2014/main" id="{EB3DF631-FDDB-47CB-8780-12DDC07D2529}"/>
              </a:ext>
            </a:extLst>
          </p:cNvPr>
          <p:cNvSpPr txBox="1"/>
          <p:nvPr/>
        </p:nvSpPr>
        <p:spPr>
          <a:xfrm>
            <a:off x="1182818" y="1400997"/>
            <a:ext cx="5545156" cy="400110"/>
          </a:xfrm>
          <a:prstGeom prst="rect">
            <a:avLst/>
          </a:prstGeom>
          <a:noFill/>
        </p:spPr>
        <p:txBody>
          <a:bodyPr wrap="square" rtlCol="0">
            <a:spAutoFit/>
          </a:bodyPr>
          <a:lstStyle/>
          <a:p>
            <a:r>
              <a:rPr lang="nl-NL" sz="2000" i="1" dirty="0">
                <a:solidFill>
                  <a:srgbClr val="95C11F"/>
                </a:solidFill>
                <a:latin typeface="Arial" panose="020B0604020202020204" pitchFamily="34" charset="0"/>
                <a:cs typeface="Arial" panose="020B0604020202020204" pitchFamily="34" charset="0"/>
              </a:rPr>
              <a:t>‘Nieuwe </a:t>
            </a:r>
            <a:r>
              <a:rPr lang="nl-NL" sz="2000" i="1" dirty="0" err="1">
                <a:solidFill>
                  <a:srgbClr val="95C11F"/>
                </a:solidFill>
                <a:latin typeface="Arial" panose="020B0604020202020204" pitchFamily="34" charset="0"/>
                <a:cs typeface="Arial" panose="020B0604020202020204" pitchFamily="34" charset="0"/>
              </a:rPr>
              <a:t>beach</a:t>
            </a:r>
            <a:r>
              <a:rPr lang="nl-NL" sz="2000" i="1" dirty="0">
                <a:solidFill>
                  <a:srgbClr val="95C11F"/>
                </a:solidFill>
                <a:latin typeface="Arial" panose="020B0604020202020204" pitchFamily="34" charset="0"/>
                <a:cs typeface="Arial" panose="020B0604020202020204" pitchFamily="34" charset="0"/>
              </a:rPr>
              <a:t>-handbalvelden gerealiseerd ’</a:t>
            </a:r>
          </a:p>
        </p:txBody>
      </p:sp>
      <p:sp>
        <p:nvSpPr>
          <p:cNvPr id="15" name="Tekstvak 14">
            <a:extLst>
              <a:ext uri="{FF2B5EF4-FFF2-40B4-BE49-F238E27FC236}">
                <a16:creationId xmlns:a16="http://schemas.microsoft.com/office/drawing/2014/main" id="{0EEC5449-C5C4-42CA-B198-DE33D094495E}"/>
              </a:ext>
            </a:extLst>
          </p:cNvPr>
          <p:cNvSpPr txBox="1"/>
          <p:nvPr/>
        </p:nvSpPr>
        <p:spPr>
          <a:xfrm>
            <a:off x="596766" y="2378850"/>
            <a:ext cx="4991019" cy="461665"/>
          </a:xfrm>
          <a:prstGeom prst="rect">
            <a:avLst/>
          </a:prstGeom>
          <a:noFill/>
        </p:spPr>
        <p:txBody>
          <a:bodyPr wrap="square" rtlCol="0">
            <a:spAutoFit/>
          </a:bodyPr>
          <a:lstStyle/>
          <a:p>
            <a:pPr algn="ctr"/>
            <a:r>
              <a:rPr lang="nl-NL" sz="2400" b="1" i="1" dirty="0">
                <a:solidFill>
                  <a:srgbClr val="95C11F"/>
                </a:solidFill>
                <a:latin typeface="Arial" panose="020B0604020202020204" pitchFamily="34" charset="0"/>
                <a:cs typeface="Arial" panose="020B0604020202020204" pitchFamily="34" charset="0"/>
              </a:rPr>
              <a:t>‘</a:t>
            </a:r>
            <a:r>
              <a:rPr lang="nl-NL" sz="2400" b="1" i="1" dirty="0" err="1">
                <a:solidFill>
                  <a:srgbClr val="95C11F"/>
                </a:solidFill>
                <a:latin typeface="Arial" panose="020B0604020202020204" pitchFamily="34" charset="0"/>
                <a:cs typeface="Arial" panose="020B0604020202020204" pitchFamily="34" charset="0"/>
              </a:rPr>
              <a:t>OldStars</a:t>
            </a:r>
            <a:r>
              <a:rPr lang="nl-NL" sz="2400" b="1" i="1" dirty="0">
                <a:solidFill>
                  <a:srgbClr val="95C11F"/>
                </a:solidFill>
                <a:latin typeface="Arial" panose="020B0604020202020204" pitchFamily="34" charset="0"/>
                <a:cs typeface="Arial" panose="020B0604020202020204" pitchFamily="34" charset="0"/>
              </a:rPr>
              <a:t> programma aanbieden’</a:t>
            </a:r>
          </a:p>
        </p:txBody>
      </p:sp>
      <p:sp>
        <p:nvSpPr>
          <p:cNvPr id="16" name="Tekstvak 15">
            <a:extLst>
              <a:ext uri="{FF2B5EF4-FFF2-40B4-BE49-F238E27FC236}">
                <a16:creationId xmlns:a16="http://schemas.microsoft.com/office/drawing/2014/main" id="{3282FB2F-3F24-40C9-A591-4E0C2F897FAA}"/>
              </a:ext>
            </a:extLst>
          </p:cNvPr>
          <p:cNvSpPr txBox="1"/>
          <p:nvPr/>
        </p:nvSpPr>
        <p:spPr>
          <a:xfrm>
            <a:off x="-110169" y="4100616"/>
            <a:ext cx="6984694" cy="461665"/>
          </a:xfrm>
          <a:prstGeom prst="rect">
            <a:avLst/>
          </a:prstGeom>
          <a:noFill/>
        </p:spPr>
        <p:txBody>
          <a:bodyPr wrap="square" rtlCol="0">
            <a:spAutoFit/>
          </a:bodyPr>
          <a:lstStyle/>
          <a:p>
            <a:pPr algn="ctr"/>
            <a:r>
              <a:rPr lang="nl-NL" sz="2400" b="1" i="1" dirty="0">
                <a:solidFill>
                  <a:srgbClr val="95C11F"/>
                </a:solidFill>
                <a:latin typeface="Arial" panose="020B0604020202020204" pitchFamily="34" charset="0"/>
                <a:cs typeface="Arial" panose="020B0604020202020204" pitchFamily="34" charset="0"/>
              </a:rPr>
              <a:t>‘Multifunctioneel gebruik van accommodatie’</a:t>
            </a:r>
          </a:p>
        </p:txBody>
      </p:sp>
    </p:spTree>
    <p:extLst>
      <p:ext uri="{BB962C8B-B14F-4D97-AF65-F5344CB8AC3E}">
        <p14:creationId xmlns:p14="http://schemas.microsoft.com/office/powerpoint/2010/main" val="681990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396742" y="2559861"/>
            <a:ext cx="6950496" cy="869139"/>
          </a:xfrm>
        </p:spPr>
        <p:txBody>
          <a:bodyPr vert="horz" lIns="91440" tIns="45720" rIns="91440" bIns="45720" rtlCol="0" anchor="t">
            <a:normAutofit/>
          </a:bodyPr>
          <a:lstStyle/>
          <a:p>
            <a:pPr marL="0" indent="0">
              <a:buNone/>
            </a:pPr>
            <a:r>
              <a:rPr lang="nl-NL" sz="2400" dirty="0">
                <a:latin typeface="Arial" panose="020B0604020202020204" pitchFamily="34" charset="0"/>
                <a:ea typeface="Calibri" panose="020F0502020204030204" pitchFamily="34" charset="0"/>
              </a:rPr>
              <a:t>Waar wil je staan met je vereniging over 2/5 jaar?</a:t>
            </a:r>
            <a:br>
              <a:rPr lang="nl-NL" sz="2400" dirty="0">
                <a:effectLst/>
                <a:latin typeface="Arial" panose="020B0604020202020204" pitchFamily="34" charset="0"/>
                <a:ea typeface="Calibri" panose="020F0502020204030204" pitchFamily="34" charset="0"/>
              </a:rPr>
            </a:br>
            <a:r>
              <a:rPr lang="nl-NL" sz="2400" dirty="0">
                <a:effectLst/>
                <a:latin typeface="Arial" panose="020B0604020202020204" pitchFamily="34" charset="0"/>
                <a:ea typeface="Calibri" panose="020F0502020204030204" pitchFamily="34" charset="0"/>
              </a:rPr>
              <a:t>Wat heb je daarvoor nodig</a:t>
            </a:r>
            <a:r>
              <a:rPr lang="nl-NL" sz="2400" dirty="0">
                <a:latin typeface="Arial" panose="020B0604020202020204" pitchFamily="34" charset="0"/>
                <a:ea typeface="Calibri" panose="020F0502020204030204" pitchFamily="34" charset="0"/>
              </a:rPr>
              <a:t>?</a:t>
            </a:r>
            <a:endParaRPr lang="nl-NL" sz="2400" dirty="0"/>
          </a:p>
        </p:txBody>
      </p:sp>
      <p:sp>
        <p:nvSpPr>
          <p:cNvPr id="8" name="Tekstvak 7">
            <a:extLst>
              <a:ext uri="{FF2B5EF4-FFF2-40B4-BE49-F238E27FC236}">
                <a16:creationId xmlns:a16="http://schemas.microsoft.com/office/drawing/2014/main" id="{A7B0212C-0225-41AB-96B4-36CB44569CBA}"/>
              </a:ext>
            </a:extLst>
          </p:cNvPr>
          <p:cNvSpPr txBox="1"/>
          <p:nvPr/>
        </p:nvSpPr>
        <p:spPr>
          <a:xfrm>
            <a:off x="563823" y="691091"/>
            <a:ext cx="2886419" cy="400110"/>
          </a:xfrm>
          <a:prstGeom prst="rect">
            <a:avLst/>
          </a:prstGeom>
          <a:noFill/>
        </p:spPr>
        <p:txBody>
          <a:bodyPr wrap="square" rtlCol="0">
            <a:spAutoFit/>
          </a:bodyPr>
          <a:lstStyle/>
          <a:p>
            <a:r>
              <a:rPr lang="nl-NL" sz="2000" i="1" dirty="0">
                <a:solidFill>
                  <a:srgbClr val="95C11F"/>
                </a:solidFill>
                <a:latin typeface="Arial" panose="020B0604020202020204" pitchFamily="34" charset="0"/>
                <a:cs typeface="Arial" panose="020B0604020202020204" pitchFamily="34" charset="0"/>
              </a:rPr>
              <a:t>‘Nieuwe fietscrossbaan’</a:t>
            </a:r>
          </a:p>
        </p:txBody>
      </p:sp>
      <p:sp>
        <p:nvSpPr>
          <p:cNvPr id="9" name="Tekstvak 8">
            <a:extLst>
              <a:ext uri="{FF2B5EF4-FFF2-40B4-BE49-F238E27FC236}">
                <a16:creationId xmlns:a16="http://schemas.microsoft.com/office/drawing/2014/main" id="{D38C590E-EBEC-48DD-9A41-C52883EB75BA}"/>
              </a:ext>
            </a:extLst>
          </p:cNvPr>
          <p:cNvSpPr txBox="1"/>
          <p:nvPr/>
        </p:nvSpPr>
        <p:spPr>
          <a:xfrm>
            <a:off x="5182862" y="436419"/>
            <a:ext cx="4164376" cy="400110"/>
          </a:xfrm>
          <a:prstGeom prst="rect">
            <a:avLst/>
          </a:prstGeom>
          <a:noFill/>
        </p:spPr>
        <p:txBody>
          <a:bodyPr wrap="square" rtlCol="0">
            <a:spAutoFit/>
          </a:bodyPr>
          <a:lstStyle/>
          <a:p>
            <a:r>
              <a:rPr lang="nl-NL" sz="2000" i="1" dirty="0">
                <a:solidFill>
                  <a:srgbClr val="95C11F"/>
                </a:solidFill>
                <a:latin typeface="Arial" panose="020B0604020202020204" pitchFamily="34" charset="0"/>
                <a:cs typeface="Arial" panose="020B0604020202020204" pitchFamily="34" charset="0"/>
              </a:rPr>
              <a:t>‘Financieel gezond zijn’</a:t>
            </a:r>
          </a:p>
        </p:txBody>
      </p:sp>
      <p:sp>
        <p:nvSpPr>
          <p:cNvPr id="10" name="Tekstvak 9">
            <a:extLst>
              <a:ext uri="{FF2B5EF4-FFF2-40B4-BE49-F238E27FC236}">
                <a16:creationId xmlns:a16="http://schemas.microsoft.com/office/drawing/2014/main" id="{B301884C-206A-4233-BDC0-3EDA2B325E27}"/>
              </a:ext>
            </a:extLst>
          </p:cNvPr>
          <p:cNvSpPr txBox="1"/>
          <p:nvPr/>
        </p:nvSpPr>
        <p:spPr>
          <a:xfrm>
            <a:off x="1622972" y="1478031"/>
            <a:ext cx="5012675" cy="830997"/>
          </a:xfrm>
          <a:prstGeom prst="rect">
            <a:avLst/>
          </a:prstGeom>
          <a:noFill/>
        </p:spPr>
        <p:txBody>
          <a:bodyPr wrap="square" rtlCol="0">
            <a:spAutoFit/>
          </a:bodyPr>
          <a:lstStyle/>
          <a:p>
            <a:pPr algn="ctr"/>
            <a:r>
              <a:rPr lang="nl-NL" sz="2400" b="1" i="1" dirty="0">
                <a:solidFill>
                  <a:srgbClr val="95C11F"/>
                </a:solidFill>
                <a:latin typeface="Arial" panose="020B0604020202020204" pitchFamily="34" charset="0"/>
                <a:cs typeface="Arial" panose="020B0604020202020204" pitchFamily="34" charset="0"/>
              </a:rPr>
              <a:t>‘Alle vereniging in het dorp samenbrengen naar 1 locatie’</a:t>
            </a:r>
          </a:p>
        </p:txBody>
      </p:sp>
      <p:sp>
        <p:nvSpPr>
          <p:cNvPr id="11" name="Tekstvak 10">
            <a:extLst>
              <a:ext uri="{FF2B5EF4-FFF2-40B4-BE49-F238E27FC236}">
                <a16:creationId xmlns:a16="http://schemas.microsoft.com/office/drawing/2014/main" id="{CE7AB596-A6AD-4447-A13A-ABD387ABD439}"/>
              </a:ext>
            </a:extLst>
          </p:cNvPr>
          <p:cNvSpPr txBox="1"/>
          <p:nvPr/>
        </p:nvSpPr>
        <p:spPr>
          <a:xfrm>
            <a:off x="6537959" y="4321335"/>
            <a:ext cx="5384954" cy="830997"/>
          </a:xfrm>
          <a:prstGeom prst="rect">
            <a:avLst/>
          </a:prstGeom>
          <a:noFill/>
        </p:spPr>
        <p:txBody>
          <a:bodyPr wrap="square" rtlCol="0">
            <a:spAutoFit/>
          </a:bodyPr>
          <a:lstStyle/>
          <a:p>
            <a:pPr algn="ctr"/>
            <a:r>
              <a:rPr lang="nl-NL" sz="2400" b="1" i="1" dirty="0">
                <a:solidFill>
                  <a:srgbClr val="95C11F"/>
                </a:solidFill>
                <a:latin typeface="Arial" panose="020B0604020202020204" pitchFamily="34" charset="0"/>
                <a:cs typeface="Arial" panose="020B0604020202020204" pitchFamily="34" charset="0"/>
              </a:rPr>
              <a:t>‘Vrijwilligers ontlasten door automatisering’</a:t>
            </a:r>
          </a:p>
        </p:txBody>
      </p:sp>
      <p:sp>
        <p:nvSpPr>
          <p:cNvPr id="2" name="Tekstvak 1">
            <a:extLst>
              <a:ext uri="{FF2B5EF4-FFF2-40B4-BE49-F238E27FC236}">
                <a16:creationId xmlns:a16="http://schemas.microsoft.com/office/drawing/2014/main" id="{98944C47-FE79-403E-96EF-168F4E7AA392}"/>
              </a:ext>
            </a:extLst>
          </p:cNvPr>
          <p:cNvSpPr txBox="1"/>
          <p:nvPr/>
        </p:nvSpPr>
        <p:spPr>
          <a:xfrm>
            <a:off x="88922" y="3362190"/>
            <a:ext cx="3068101" cy="461665"/>
          </a:xfrm>
          <a:prstGeom prst="rect">
            <a:avLst/>
          </a:prstGeom>
          <a:noFill/>
        </p:spPr>
        <p:txBody>
          <a:bodyPr wrap="square" rtlCol="0">
            <a:spAutoFit/>
          </a:bodyPr>
          <a:lstStyle/>
          <a:p>
            <a:r>
              <a:rPr lang="nl-NL" sz="2400" b="1" i="1" dirty="0">
                <a:solidFill>
                  <a:srgbClr val="95C11F"/>
                </a:solidFill>
                <a:latin typeface="Arial" panose="020B0604020202020204" pitchFamily="34" charset="0"/>
                <a:cs typeface="Arial" panose="020B0604020202020204" pitchFamily="34" charset="0"/>
              </a:rPr>
              <a:t>‘Leden behouden’</a:t>
            </a:r>
          </a:p>
        </p:txBody>
      </p:sp>
      <p:sp>
        <p:nvSpPr>
          <p:cNvPr id="4" name="Tekstvak 3">
            <a:extLst>
              <a:ext uri="{FF2B5EF4-FFF2-40B4-BE49-F238E27FC236}">
                <a16:creationId xmlns:a16="http://schemas.microsoft.com/office/drawing/2014/main" id="{0C65E5FD-7A35-440C-A92D-52A90F08ED7A}"/>
              </a:ext>
            </a:extLst>
          </p:cNvPr>
          <p:cNvSpPr txBox="1"/>
          <p:nvPr/>
        </p:nvSpPr>
        <p:spPr>
          <a:xfrm>
            <a:off x="3150175" y="5395785"/>
            <a:ext cx="5012675" cy="400110"/>
          </a:xfrm>
          <a:prstGeom prst="rect">
            <a:avLst/>
          </a:prstGeom>
          <a:noFill/>
        </p:spPr>
        <p:txBody>
          <a:bodyPr wrap="square" rtlCol="0">
            <a:spAutoFit/>
          </a:bodyPr>
          <a:lstStyle/>
          <a:p>
            <a:pPr algn="ctr"/>
            <a:r>
              <a:rPr lang="nl-NL" sz="2000" i="1" dirty="0">
                <a:solidFill>
                  <a:srgbClr val="95C11F"/>
                </a:solidFill>
                <a:latin typeface="Arial" panose="020B0604020202020204" pitchFamily="34" charset="0"/>
                <a:cs typeface="Arial" panose="020B0604020202020204" pitchFamily="34" charset="0"/>
              </a:rPr>
              <a:t>‘Meer interactie met andere verenigingen’</a:t>
            </a:r>
          </a:p>
        </p:txBody>
      </p:sp>
      <p:sp>
        <p:nvSpPr>
          <p:cNvPr id="5" name="Tekstvak 4">
            <a:extLst>
              <a:ext uri="{FF2B5EF4-FFF2-40B4-BE49-F238E27FC236}">
                <a16:creationId xmlns:a16="http://schemas.microsoft.com/office/drawing/2014/main" id="{9497111C-A3F8-4145-B11A-4ED91DD6C017}"/>
              </a:ext>
            </a:extLst>
          </p:cNvPr>
          <p:cNvSpPr txBox="1"/>
          <p:nvPr/>
        </p:nvSpPr>
        <p:spPr>
          <a:xfrm>
            <a:off x="5350473" y="3630803"/>
            <a:ext cx="4547287" cy="400110"/>
          </a:xfrm>
          <a:prstGeom prst="rect">
            <a:avLst/>
          </a:prstGeom>
          <a:noFill/>
        </p:spPr>
        <p:txBody>
          <a:bodyPr wrap="square" rtlCol="0">
            <a:spAutoFit/>
          </a:bodyPr>
          <a:lstStyle/>
          <a:p>
            <a:pPr algn="ctr"/>
            <a:r>
              <a:rPr lang="nl-NL" sz="2000" i="1" dirty="0">
                <a:solidFill>
                  <a:srgbClr val="95C11F"/>
                </a:solidFill>
                <a:latin typeface="Arial" panose="020B0604020202020204" pitchFamily="34" charset="0"/>
                <a:cs typeface="Arial" panose="020B0604020202020204" pitchFamily="34" charset="0"/>
              </a:rPr>
              <a:t>‘Buitensport-accommodatie realiseren’</a:t>
            </a:r>
          </a:p>
        </p:txBody>
      </p:sp>
      <p:sp>
        <p:nvSpPr>
          <p:cNvPr id="6" name="Tekstvak 5">
            <a:extLst>
              <a:ext uri="{FF2B5EF4-FFF2-40B4-BE49-F238E27FC236}">
                <a16:creationId xmlns:a16="http://schemas.microsoft.com/office/drawing/2014/main" id="{220CEA7D-6A75-4809-88A1-3AD8068C2237}"/>
              </a:ext>
            </a:extLst>
          </p:cNvPr>
          <p:cNvSpPr txBox="1"/>
          <p:nvPr/>
        </p:nvSpPr>
        <p:spPr>
          <a:xfrm>
            <a:off x="1117489" y="4255498"/>
            <a:ext cx="4065373" cy="400110"/>
          </a:xfrm>
          <a:prstGeom prst="rect">
            <a:avLst/>
          </a:prstGeom>
          <a:noFill/>
        </p:spPr>
        <p:txBody>
          <a:bodyPr wrap="square" rtlCol="0">
            <a:spAutoFit/>
          </a:bodyPr>
          <a:lstStyle/>
          <a:p>
            <a:r>
              <a:rPr lang="nl-NL" sz="2000" i="1" dirty="0">
                <a:solidFill>
                  <a:srgbClr val="95C11F"/>
                </a:solidFill>
                <a:latin typeface="Arial" panose="020B0604020202020204" pitchFamily="34" charset="0"/>
                <a:cs typeface="Arial" panose="020B0604020202020204" pitchFamily="34" charset="0"/>
              </a:rPr>
              <a:t>‘Accommodatie verduurzamen’</a:t>
            </a:r>
          </a:p>
        </p:txBody>
      </p:sp>
      <p:sp>
        <p:nvSpPr>
          <p:cNvPr id="7" name="Tekstvak 6">
            <a:extLst>
              <a:ext uri="{FF2B5EF4-FFF2-40B4-BE49-F238E27FC236}">
                <a16:creationId xmlns:a16="http://schemas.microsoft.com/office/drawing/2014/main" id="{ED191250-5F0A-4B77-88B6-AD6168C62E27}"/>
              </a:ext>
            </a:extLst>
          </p:cNvPr>
          <p:cNvSpPr txBox="1"/>
          <p:nvPr/>
        </p:nvSpPr>
        <p:spPr>
          <a:xfrm>
            <a:off x="7499427" y="1062532"/>
            <a:ext cx="4547287" cy="830997"/>
          </a:xfrm>
          <a:prstGeom prst="rect">
            <a:avLst/>
          </a:prstGeom>
          <a:noFill/>
        </p:spPr>
        <p:txBody>
          <a:bodyPr wrap="square" rtlCol="0">
            <a:spAutoFit/>
          </a:bodyPr>
          <a:lstStyle/>
          <a:p>
            <a:pPr algn="ctr"/>
            <a:r>
              <a:rPr lang="nl-NL" sz="2400" b="1" i="1" dirty="0">
                <a:solidFill>
                  <a:srgbClr val="95C11F"/>
                </a:solidFill>
                <a:latin typeface="Arial" panose="020B0604020202020204" pitchFamily="34" charset="0"/>
                <a:cs typeface="Arial" panose="020B0604020202020204" pitchFamily="34" charset="0"/>
              </a:rPr>
              <a:t>‘Meer bekendheid genereren in de regio’</a:t>
            </a:r>
          </a:p>
        </p:txBody>
      </p:sp>
      <p:sp>
        <p:nvSpPr>
          <p:cNvPr id="12" name="Tekstvak 11">
            <a:extLst>
              <a:ext uri="{FF2B5EF4-FFF2-40B4-BE49-F238E27FC236}">
                <a16:creationId xmlns:a16="http://schemas.microsoft.com/office/drawing/2014/main" id="{7DAB2F38-8A94-4FF7-B786-5205F790D475}"/>
              </a:ext>
            </a:extLst>
          </p:cNvPr>
          <p:cNvSpPr txBox="1"/>
          <p:nvPr/>
        </p:nvSpPr>
        <p:spPr>
          <a:xfrm>
            <a:off x="9588843" y="2384854"/>
            <a:ext cx="2603157" cy="400110"/>
          </a:xfrm>
          <a:prstGeom prst="rect">
            <a:avLst/>
          </a:prstGeom>
          <a:noFill/>
        </p:spPr>
        <p:txBody>
          <a:bodyPr wrap="square" rtlCol="0">
            <a:spAutoFit/>
          </a:bodyPr>
          <a:lstStyle/>
          <a:p>
            <a:r>
              <a:rPr lang="nl-NL" sz="2000" i="1" dirty="0">
                <a:solidFill>
                  <a:srgbClr val="95C11F"/>
                </a:solidFill>
                <a:latin typeface="Arial" panose="020B0604020202020204" pitchFamily="34" charset="0"/>
                <a:cs typeface="Arial" panose="020B0604020202020204" pitchFamily="34" charset="0"/>
              </a:rPr>
              <a:t>‘Aanbod vergroten’</a:t>
            </a:r>
          </a:p>
        </p:txBody>
      </p:sp>
    </p:spTree>
    <p:extLst>
      <p:ext uri="{BB962C8B-B14F-4D97-AF65-F5344CB8AC3E}">
        <p14:creationId xmlns:p14="http://schemas.microsoft.com/office/powerpoint/2010/main" val="95916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319E56-4564-4993-BABA-E8FCF4D8EB8B}"/>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Uitkomsten poll</a:t>
            </a:r>
          </a:p>
        </p:txBody>
      </p:sp>
      <p:sp>
        <p:nvSpPr>
          <p:cNvPr id="4" name="Tekstvak 3">
            <a:extLst>
              <a:ext uri="{FF2B5EF4-FFF2-40B4-BE49-F238E27FC236}">
                <a16:creationId xmlns:a16="http://schemas.microsoft.com/office/drawing/2014/main" id="{CCD2BC77-373D-4EA0-B47C-89B60ACC1BDA}"/>
              </a:ext>
            </a:extLst>
          </p:cNvPr>
          <p:cNvSpPr txBox="1"/>
          <p:nvPr/>
        </p:nvSpPr>
        <p:spPr>
          <a:xfrm>
            <a:off x="716096" y="969484"/>
            <a:ext cx="11005457" cy="2308324"/>
          </a:xfrm>
          <a:prstGeom prst="rect">
            <a:avLst/>
          </a:prstGeom>
          <a:noFill/>
        </p:spPr>
        <p:txBody>
          <a:bodyPr wrap="square" rtlCol="0">
            <a:spAutoFit/>
          </a:bodyPr>
          <a:lstStyle/>
          <a:p>
            <a:pPr marL="342900" indent="-342900">
              <a:buAutoNum type="arabicPeriod"/>
            </a:pPr>
            <a:r>
              <a:rPr lang="nl-NL" dirty="0">
                <a:latin typeface="Arial" panose="020B0604020202020204" pitchFamily="34" charset="0"/>
                <a:cs typeface="Arial" panose="020B0604020202020204" pitchFamily="34" charset="0"/>
              </a:rPr>
              <a:t>Je loopt als bestuur ergens tegen aan, waar je niet direct een oplossing voor ziet. Wat doe je dan?</a:t>
            </a:r>
          </a:p>
          <a:p>
            <a:pPr marL="800100" lvl="1" indent="-342900">
              <a:buFont typeface="Arial" panose="020B0604020202020204" pitchFamily="34" charset="0"/>
              <a:buChar char="•"/>
            </a:pPr>
            <a:r>
              <a:rPr lang="nl-NL" b="1" i="1" dirty="0">
                <a:latin typeface="Arial" panose="020B0604020202020204" pitchFamily="34" charset="0"/>
                <a:cs typeface="Arial" panose="020B0604020202020204" pitchFamily="34" charset="0"/>
              </a:rPr>
              <a:t>We vragen aan een vereniging in de buurt of die er wel eens mee te maken </a:t>
            </a:r>
            <a:br>
              <a:rPr lang="nl-NL" b="1" i="1" dirty="0">
                <a:latin typeface="Arial" panose="020B0604020202020204" pitchFamily="34" charset="0"/>
                <a:cs typeface="Arial" panose="020B0604020202020204" pitchFamily="34" charset="0"/>
              </a:rPr>
            </a:br>
            <a:r>
              <a:rPr lang="nl-NL" b="1" i="1" dirty="0">
                <a:latin typeface="Arial" panose="020B0604020202020204" pitchFamily="34" charset="0"/>
                <a:cs typeface="Arial" panose="020B0604020202020204" pitchFamily="34" charset="0"/>
              </a:rPr>
              <a:t>hebben. (9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We lossen het intern zo goed mogelijk op. (8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We nemen contact op met de bond. (5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We nemen contact op met de gemeente. (2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We nemen contact op met Team Sportservice. (2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Anders (2 stemmen)</a:t>
            </a:r>
          </a:p>
        </p:txBody>
      </p:sp>
      <p:sp>
        <p:nvSpPr>
          <p:cNvPr id="5" name="Tekstvak 4">
            <a:extLst>
              <a:ext uri="{FF2B5EF4-FFF2-40B4-BE49-F238E27FC236}">
                <a16:creationId xmlns:a16="http://schemas.microsoft.com/office/drawing/2014/main" id="{5D73439B-3F53-454C-8F73-CC32DC02E56D}"/>
              </a:ext>
            </a:extLst>
          </p:cNvPr>
          <p:cNvSpPr txBox="1"/>
          <p:nvPr/>
        </p:nvSpPr>
        <p:spPr>
          <a:xfrm>
            <a:off x="716096" y="3294043"/>
            <a:ext cx="11005457" cy="1477328"/>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2. Hoe wil je uitgenodigd worden voor themagerichte workshops/cursussen?</a:t>
            </a:r>
          </a:p>
          <a:p>
            <a:pPr marL="800100" lvl="1" indent="-342900">
              <a:buFont typeface="Arial" panose="020B0604020202020204" pitchFamily="34" charset="0"/>
              <a:buChar char="•"/>
            </a:pPr>
            <a:r>
              <a:rPr lang="nl-NL" b="1" i="1" dirty="0">
                <a:latin typeface="Arial" panose="020B0604020202020204" pitchFamily="34" charset="0"/>
                <a:cs typeface="Arial" panose="020B0604020202020204" pitchFamily="34" charset="0"/>
              </a:rPr>
              <a:t>Concreet met datum en evt. locatie. (vb. 3 februari wordt workshop x georganiseerd, doe je mee?) (10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Inventariserend zonder een datum en evt. locatie. (vb. Wie heeft er belangstelling voor workshop x?) (5 stemmen)</a:t>
            </a:r>
          </a:p>
        </p:txBody>
      </p:sp>
    </p:spTree>
    <p:extLst>
      <p:ext uri="{BB962C8B-B14F-4D97-AF65-F5344CB8AC3E}">
        <p14:creationId xmlns:p14="http://schemas.microsoft.com/office/powerpoint/2010/main" val="54789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319E56-4564-4993-BABA-E8FCF4D8EB8B}"/>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Uitkomsten poll</a:t>
            </a:r>
          </a:p>
        </p:txBody>
      </p:sp>
      <p:sp>
        <p:nvSpPr>
          <p:cNvPr id="4" name="Tekstvak 3">
            <a:extLst>
              <a:ext uri="{FF2B5EF4-FFF2-40B4-BE49-F238E27FC236}">
                <a16:creationId xmlns:a16="http://schemas.microsoft.com/office/drawing/2014/main" id="{CCD2BC77-373D-4EA0-B47C-89B60ACC1BDA}"/>
              </a:ext>
            </a:extLst>
          </p:cNvPr>
          <p:cNvSpPr txBox="1"/>
          <p:nvPr/>
        </p:nvSpPr>
        <p:spPr>
          <a:xfrm>
            <a:off x="716094" y="969484"/>
            <a:ext cx="11005457" cy="1477328"/>
          </a:xfrm>
          <a:prstGeom prst="rect">
            <a:avLst/>
          </a:prstGeom>
          <a:noFill/>
        </p:spPr>
        <p:txBody>
          <a:bodyPr wrap="square" rtlCol="0">
            <a:spAutoFit/>
          </a:bodyPr>
          <a:lstStyle/>
          <a:p>
            <a:pPr marL="342900" indent="-342900">
              <a:buFont typeface="+mj-lt"/>
              <a:buAutoNum type="arabicPeriod" startAt="3"/>
            </a:pPr>
            <a:r>
              <a:rPr lang="nl-NL" dirty="0">
                <a:latin typeface="Arial" panose="020B0604020202020204" pitchFamily="34" charset="0"/>
                <a:cs typeface="Arial" panose="020B0604020202020204" pitchFamily="34" charset="0"/>
              </a:rPr>
              <a:t>Waar gaat je voorkeur naar uit, een bijeenkomst met verenigingen uit de buurt of verenigingen uit het gehele land?</a:t>
            </a:r>
          </a:p>
          <a:p>
            <a:pPr marL="800100" lvl="1" indent="-342900">
              <a:buFont typeface="Arial" panose="020B0604020202020204" pitchFamily="34" charset="0"/>
              <a:buChar char="•"/>
            </a:pPr>
            <a:r>
              <a:rPr lang="nl-NL" b="1" i="1" dirty="0">
                <a:latin typeface="Arial" panose="020B0604020202020204" pitchFamily="34" charset="0"/>
                <a:cs typeface="Arial" panose="020B0604020202020204" pitchFamily="34" charset="0"/>
              </a:rPr>
              <a:t>Geen voorkeur (8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Een bijeenkomst met verenigingen uit de buurt. (6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Een bijeenkomst met verenigingen uit het gehele land. (1 stem)</a:t>
            </a:r>
          </a:p>
        </p:txBody>
      </p:sp>
      <p:sp>
        <p:nvSpPr>
          <p:cNvPr id="5" name="Tekstvak 4">
            <a:extLst>
              <a:ext uri="{FF2B5EF4-FFF2-40B4-BE49-F238E27FC236}">
                <a16:creationId xmlns:a16="http://schemas.microsoft.com/office/drawing/2014/main" id="{5D73439B-3F53-454C-8F73-CC32DC02E56D}"/>
              </a:ext>
            </a:extLst>
          </p:cNvPr>
          <p:cNvSpPr txBox="1"/>
          <p:nvPr/>
        </p:nvSpPr>
        <p:spPr>
          <a:xfrm>
            <a:off x="716095" y="2446812"/>
            <a:ext cx="11005457" cy="1200329"/>
          </a:xfrm>
          <a:prstGeom prst="rect">
            <a:avLst/>
          </a:prstGeom>
          <a:noFill/>
        </p:spPr>
        <p:txBody>
          <a:bodyPr wrap="square" rtlCol="0">
            <a:spAutoFit/>
          </a:bodyPr>
          <a:lstStyle/>
          <a:p>
            <a:pPr marL="342900" indent="-342900">
              <a:buFont typeface="+mj-lt"/>
              <a:buAutoNum type="arabicPeriod" startAt="4"/>
            </a:pPr>
            <a:r>
              <a:rPr lang="nl-NL" dirty="0">
                <a:latin typeface="Arial" panose="020B0604020202020204" pitchFamily="34" charset="0"/>
                <a:cs typeface="Arial" panose="020B0604020202020204" pitchFamily="34" charset="0"/>
              </a:rPr>
              <a:t>Waar gaat je voorkeur naar uit bij een bijeenkomst over een </a:t>
            </a:r>
            <a:r>
              <a:rPr lang="nl-NL" dirty="0" err="1">
                <a:latin typeface="Arial" panose="020B0604020202020204" pitchFamily="34" charset="0"/>
                <a:cs typeface="Arial" panose="020B0604020202020204" pitchFamily="34" charset="0"/>
              </a:rPr>
              <a:t>sportoverstijgend</a:t>
            </a:r>
            <a:r>
              <a:rPr lang="nl-NL" dirty="0">
                <a:latin typeface="Arial" panose="020B0604020202020204" pitchFamily="34" charset="0"/>
                <a:cs typeface="Arial" panose="020B0604020202020204" pitchFamily="34" charset="0"/>
              </a:rPr>
              <a:t> thema:</a:t>
            </a:r>
          </a:p>
          <a:p>
            <a:pPr marL="800100" lvl="1" indent="-342900">
              <a:buFont typeface="Arial" panose="020B0604020202020204" pitchFamily="34" charset="0"/>
              <a:buChar char="•"/>
            </a:pPr>
            <a:r>
              <a:rPr lang="nl-NL" b="1" i="1" dirty="0">
                <a:latin typeface="Arial" panose="020B0604020202020204" pitchFamily="34" charset="0"/>
                <a:cs typeface="Arial" panose="020B0604020202020204" pitchFamily="34" charset="0"/>
              </a:rPr>
              <a:t>Geen voorkeur (9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Een bijeenkomst met verenigingen uit diverse sporten. (4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Een bijeenkomst met verenigingen van dezelfde bond/sport. (2 stemmen)</a:t>
            </a:r>
          </a:p>
        </p:txBody>
      </p:sp>
      <p:sp>
        <p:nvSpPr>
          <p:cNvPr id="3" name="Tekstvak 2">
            <a:extLst>
              <a:ext uri="{FF2B5EF4-FFF2-40B4-BE49-F238E27FC236}">
                <a16:creationId xmlns:a16="http://schemas.microsoft.com/office/drawing/2014/main" id="{CAF647FC-A8E9-432C-BD50-08124553DEC2}"/>
              </a:ext>
            </a:extLst>
          </p:cNvPr>
          <p:cNvSpPr txBox="1"/>
          <p:nvPr/>
        </p:nvSpPr>
        <p:spPr>
          <a:xfrm>
            <a:off x="654681" y="3647141"/>
            <a:ext cx="11128282" cy="1200329"/>
          </a:xfrm>
          <a:prstGeom prst="rect">
            <a:avLst/>
          </a:prstGeom>
          <a:noFill/>
        </p:spPr>
        <p:txBody>
          <a:bodyPr wrap="square" rtlCol="0">
            <a:spAutoFit/>
          </a:bodyPr>
          <a:lstStyle/>
          <a:p>
            <a:pPr marL="342900" indent="-342900">
              <a:buFont typeface="+mj-lt"/>
              <a:buAutoNum type="arabicPeriod" startAt="5"/>
            </a:pPr>
            <a:r>
              <a:rPr lang="nl-NL" dirty="0">
                <a:latin typeface="Arial" panose="020B0604020202020204" pitchFamily="34" charset="0"/>
                <a:cs typeface="Arial" panose="020B0604020202020204" pitchFamily="34" charset="0"/>
              </a:rPr>
              <a:t>Waar gaat je voorkeur naar uit?</a:t>
            </a:r>
          </a:p>
          <a:p>
            <a:pPr marL="800100" lvl="1" indent="-342900">
              <a:buFont typeface="Arial" panose="020B0604020202020204" pitchFamily="34" charset="0"/>
              <a:buChar char="•"/>
            </a:pPr>
            <a:r>
              <a:rPr lang="nl-NL" b="1" i="1" dirty="0">
                <a:latin typeface="Arial" panose="020B0604020202020204" pitchFamily="34" charset="0"/>
                <a:cs typeface="Arial" panose="020B0604020202020204" pitchFamily="34" charset="0"/>
              </a:rPr>
              <a:t>Een mix van bijeenkomsten die fysiek en online plaatsvinden. (12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Bijeenkomsten die fysiek plaatsvinden. (2 stemmen)</a:t>
            </a:r>
          </a:p>
          <a:p>
            <a:pPr marL="800100" lvl="1" indent="-342900">
              <a:buFont typeface="Arial" panose="020B0604020202020204" pitchFamily="34" charset="0"/>
              <a:buChar char="•"/>
            </a:pPr>
            <a:r>
              <a:rPr lang="nl-NL" dirty="0">
                <a:latin typeface="Arial" panose="020B0604020202020204" pitchFamily="34" charset="0"/>
                <a:cs typeface="Arial" panose="020B0604020202020204" pitchFamily="34" charset="0"/>
              </a:rPr>
              <a:t>Bijeenkomsten die online plaatsvinden. (1 stem) </a:t>
            </a:r>
          </a:p>
        </p:txBody>
      </p:sp>
    </p:spTree>
    <p:extLst>
      <p:ext uri="{BB962C8B-B14F-4D97-AF65-F5344CB8AC3E}">
        <p14:creationId xmlns:p14="http://schemas.microsoft.com/office/powerpoint/2010/main" val="286227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5DB1F9-8CB6-481C-9923-9A313EBB432F}"/>
              </a:ext>
            </a:extLst>
          </p:cNvPr>
          <p:cNvSpPr>
            <a:spLocks noGrp="1"/>
          </p:cNvSpPr>
          <p:nvPr>
            <p:ph type="title"/>
          </p:nvPr>
        </p:nvSpPr>
        <p:spPr/>
        <p:txBody>
          <a:bodyPr/>
          <a:lstStyle/>
          <a:p>
            <a:r>
              <a:rPr lang="nl-NL" b="1" dirty="0"/>
              <a:t>Sportakkoord </a:t>
            </a:r>
            <a:r>
              <a:rPr lang="nl-NL" sz="2400" dirty="0"/>
              <a:t> ‘</a:t>
            </a:r>
            <a:r>
              <a:rPr lang="nl-NL" sz="2400" i="1" dirty="0"/>
              <a:t>Sport verenigt Nederland</a:t>
            </a:r>
            <a:r>
              <a:rPr lang="nl-NL" sz="2400" dirty="0"/>
              <a:t>’</a:t>
            </a:r>
            <a:endParaRPr lang="nl-NL" b="1" dirty="0"/>
          </a:p>
        </p:txBody>
      </p:sp>
      <p:sp>
        <p:nvSpPr>
          <p:cNvPr id="3" name="Tijdelijke aanduiding voor inhoud 2">
            <a:extLst>
              <a:ext uri="{FF2B5EF4-FFF2-40B4-BE49-F238E27FC236}">
                <a16:creationId xmlns:a16="http://schemas.microsoft.com/office/drawing/2014/main" id="{AE4A46E5-8CB4-4EAA-AB2B-415F858C25E7}"/>
              </a:ext>
            </a:extLst>
          </p:cNvPr>
          <p:cNvSpPr>
            <a:spLocks noGrp="1"/>
          </p:cNvSpPr>
          <p:nvPr>
            <p:ph idx="1"/>
          </p:nvPr>
        </p:nvSpPr>
        <p:spPr>
          <a:xfrm>
            <a:off x="838200" y="1068780"/>
            <a:ext cx="10515600" cy="4351338"/>
          </a:xfrm>
        </p:spPr>
        <p:txBody>
          <a:bodyPr vert="horz" lIns="91440" tIns="45720" rIns="91440" bIns="45720" rtlCol="0" anchor="t">
            <a:normAutofit fontScale="77500" lnSpcReduction="20000"/>
          </a:bodyPr>
          <a:lstStyle/>
          <a:p>
            <a:endParaRPr lang="nl-NL" dirty="0"/>
          </a:p>
          <a:p>
            <a:pPr marL="0" indent="0">
              <a:buNone/>
            </a:pPr>
            <a:r>
              <a:rPr lang="nl-NL" dirty="0">
                <a:latin typeface="Gotham Book"/>
              </a:rPr>
              <a:t>Aanleiding Nationaal Sportakkoord: </a:t>
            </a:r>
            <a:endParaRPr lang="nl-NL" dirty="0"/>
          </a:p>
          <a:p>
            <a:pPr algn="l" fontAlgn="base"/>
            <a:endParaRPr lang="nl-NL" b="0" i="0" dirty="0">
              <a:effectLst/>
            </a:endParaRPr>
          </a:p>
          <a:p>
            <a:pPr algn="l" fontAlgn="base">
              <a:buFont typeface="Arial" panose="020B0604020202020204" pitchFamily="34" charset="0"/>
              <a:buChar char="•"/>
            </a:pPr>
            <a:r>
              <a:rPr lang="nl-NL" b="0" i="0" dirty="0">
                <a:effectLst/>
              </a:rPr>
              <a:t>De </a:t>
            </a:r>
            <a:r>
              <a:rPr lang="nl-NL" b="1" i="0" dirty="0">
                <a:effectLst/>
              </a:rPr>
              <a:t>motorische vaardigheid</a:t>
            </a:r>
            <a:r>
              <a:rPr lang="nl-NL" b="0" i="0" dirty="0">
                <a:effectLst/>
              </a:rPr>
              <a:t> van kinderen is afgenomen.</a:t>
            </a:r>
          </a:p>
          <a:p>
            <a:pPr algn="l" fontAlgn="base">
              <a:buFont typeface="Arial" panose="020B0604020202020204" pitchFamily="34" charset="0"/>
              <a:buChar char="•"/>
            </a:pPr>
            <a:r>
              <a:rPr lang="nl-NL" b="0" i="0" dirty="0">
                <a:effectLst/>
              </a:rPr>
              <a:t>Er zijn groepen mensen die </a:t>
            </a:r>
            <a:r>
              <a:rPr lang="nl-NL" b="1" i="0" dirty="0">
                <a:effectLst/>
              </a:rPr>
              <a:t>nooit of heel weinig sporten</a:t>
            </a:r>
            <a:r>
              <a:rPr lang="nl-NL" b="0" i="0" dirty="0">
                <a:effectLst/>
              </a:rPr>
              <a:t>.</a:t>
            </a:r>
          </a:p>
          <a:p>
            <a:pPr algn="l" fontAlgn="base">
              <a:buFont typeface="Arial" panose="020B0604020202020204" pitchFamily="34" charset="0"/>
              <a:buChar char="•"/>
            </a:pPr>
            <a:r>
              <a:rPr lang="nl-NL" b="0" i="0" dirty="0">
                <a:effectLst/>
              </a:rPr>
              <a:t>Sportaccommodaties staan nogal eens </a:t>
            </a:r>
            <a:r>
              <a:rPr lang="nl-NL" b="1" i="0" dirty="0">
                <a:effectLst/>
              </a:rPr>
              <a:t>leeg</a:t>
            </a:r>
            <a:r>
              <a:rPr lang="nl-NL" b="0" i="0" dirty="0">
                <a:effectLst/>
              </a:rPr>
              <a:t>.</a:t>
            </a:r>
          </a:p>
          <a:p>
            <a:pPr algn="l" fontAlgn="base">
              <a:buFont typeface="Arial" panose="020B0604020202020204" pitchFamily="34" charset="0"/>
              <a:buChar char="•"/>
            </a:pPr>
            <a:r>
              <a:rPr lang="nl-NL" b="0" i="0" dirty="0">
                <a:effectLst/>
              </a:rPr>
              <a:t>Niet iedereen weet zich </a:t>
            </a:r>
            <a:r>
              <a:rPr lang="nl-NL" b="1" i="0" dirty="0">
                <a:effectLst/>
              </a:rPr>
              <a:t>respectvol </a:t>
            </a:r>
            <a:r>
              <a:rPr lang="nl-NL" b="0" i="0" dirty="0">
                <a:effectLst/>
              </a:rPr>
              <a:t>te gedragen langs de lijn.</a:t>
            </a:r>
          </a:p>
          <a:p>
            <a:pPr algn="l" fontAlgn="base">
              <a:buFont typeface="Arial" panose="020B0604020202020204" pitchFamily="34" charset="0"/>
              <a:buChar char="•"/>
            </a:pPr>
            <a:r>
              <a:rPr lang="nl-NL" b="0" i="0" dirty="0">
                <a:effectLst/>
              </a:rPr>
              <a:t>De traditionele sportverenigingen staan onder druk door </a:t>
            </a:r>
            <a:r>
              <a:rPr lang="nl-NL" b="1" i="0" dirty="0">
                <a:effectLst/>
              </a:rPr>
              <a:t>minder leden en vrijwilligers</a:t>
            </a:r>
            <a:r>
              <a:rPr lang="nl-NL" b="0" i="0" dirty="0">
                <a:effectLst/>
              </a:rPr>
              <a:t>.</a:t>
            </a:r>
          </a:p>
          <a:p>
            <a:pPr algn="l" fontAlgn="base">
              <a:buFont typeface="Arial" panose="020B0604020202020204" pitchFamily="34" charset="0"/>
              <a:buChar char="•"/>
            </a:pPr>
            <a:r>
              <a:rPr lang="nl-NL" b="0" i="0" dirty="0">
                <a:effectLst/>
              </a:rPr>
              <a:t>Als het aantal sporters in ons land afneemt, heeft dat ook </a:t>
            </a:r>
            <a:r>
              <a:rPr lang="nl-NL" b="1" i="0" dirty="0">
                <a:effectLst/>
              </a:rPr>
              <a:t>gevolgen voor de topsport</a:t>
            </a:r>
            <a:r>
              <a:rPr lang="nl-NL" b="0" i="0" dirty="0">
                <a:effectLst/>
              </a:rPr>
              <a:t>.</a:t>
            </a:r>
          </a:p>
          <a:p>
            <a:endParaRPr lang="nl-NL" dirty="0"/>
          </a:p>
          <a:p>
            <a:pPr marL="0" indent="0">
              <a:buNone/>
            </a:pPr>
            <a:r>
              <a:rPr lang="nl-NL" dirty="0">
                <a:latin typeface="Gotham Book"/>
              </a:rPr>
              <a:t>Het Sportakkoord is erop gericht om sport zo toegankelijk mogelijk te maken voor alle Nederlanders.</a:t>
            </a:r>
          </a:p>
          <a:p>
            <a:endParaRPr lang="nl-NL" dirty="0"/>
          </a:p>
        </p:txBody>
      </p:sp>
    </p:spTree>
    <p:extLst>
      <p:ext uri="{BB962C8B-B14F-4D97-AF65-F5344CB8AC3E}">
        <p14:creationId xmlns:p14="http://schemas.microsoft.com/office/powerpoint/2010/main" val="2332149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319E56-4564-4993-BABA-E8FCF4D8EB8B}"/>
              </a:ext>
            </a:extLst>
          </p:cNvPr>
          <p:cNvSpPr>
            <a:spLocks noGrp="1"/>
          </p:cNvSpPr>
          <p:nvPr>
            <p:ph type="title"/>
          </p:nvPr>
        </p:nvSpPr>
        <p:spPr/>
        <p:txBody>
          <a:bodyPr/>
          <a:lstStyle/>
          <a:p>
            <a:r>
              <a:rPr lang="nl-NL" b="1" dirty="0">
                <a:latin typeface="Gotham Medium"/>
              </a:rPr>
              <a:t>Lokaal Sportakkoord</a:t>
            </a:r>
            <a:endParaRPr lang="nl-NL" b="1" dirty="0"/>
          </a:p>
        </p:txBody>
      </p:sp>
      <p:sp>
        <p:nvSpPr>
          <p:cNvPr id="3" name="Tijdelijke aanduiding voor inhoud 2">
            <a:extLst>
              <a:ext uri="{FF2B5EF4-FFF2-40B4-BE49-F238E27FC236}">
                <a16:creationId xmlns:a16="http://schemas.microsoft.com/office/drawing/2014/main" id="{97B855DB-C142-493A-B8EC-22A934055308}"/>
              </a:ext>
            </a:extLst>
          </p:cNvPr>
          <p:cNvSpPr>
            <a:spLocks noGrp="1"/>
          </p:cNvSpPr>
          <p:nvPr>
            <p:ph idx="1"/>
          </p:nvPr>
        </p:nvSpPr>
        <p:spPr>
          <a:xfrm>
            <a:off x="593271" y="1068780"/>
            <a:ext cx="11005457" cy="2790951"/>
          </a:xfrm>
        </p:spPr>
        <p:txBody>
          <a:bodyPr vert="horz" lIns="91440" tIns="45720" rIns="91440" bIns="45720" rtlCol="0" anchor="t">
            <a:normAutofit fontScale="92500" lnSpcReduction="20000"/>
          </a:bodyPr>
          <a:lstStyle/>
          <a:p>
            <a:pPr marL="0" indent="0">
              <a:buNone/>
            </a:pPr>
            <a:r>
              <a:rPr lang="nl-NL" sz="2400" dirty="0">
                <a:latin typeface="Gotham Book"/>
              </a:rPr>
              <a:t>Als partner van het lokale sportakkoord kun je:</a:t>
            </a:r>
          </a:p>
          <a:p>
            <a:pPr marL="0" indent="0">
              <a:buNone/>
            </a:pPr>
            <a:endParaRPr lang="nl-NL" sz="2400" dirty="0">
              <a:latin typeface="Gotham Book"/>
            </a:endParaRPr>
          </a:p>
          <a:p>
            <a:r>
              <a:rPr lang="nl-NL" sz="2400" dirty="0">
                <a:latin typeface="Gotham Book"/>
              </a:rPr>
              <a:t>Acties indienen en aansluiten op bestaande acties uit het lokale sportakkoord;</a:t>
            </a:r>
          </a:p>
          <a:p>
            <a:r>
              <a:rPr lang="nl-NL" sz="2400" dirty="0">
                <a:latin typeface="Gotham Book"/>
              </a:rPr>
              <a:t>Budget aanvragen voor de uitvoering van de acties.</a:t>
            </a:r>
          </a:p>
          <a:p>
            <a:pPr marL="0" indent="0">
              <a:buNone/>
            </a:pPr>
            <a:endParaRPr lang="nl-NL" sz="2400" dirty="0">
              <a:latin typeface="Gotham Book"/>
            </a:endParaRPr>
          </a:p>
          <a:p>
            <a:pPr marL="0" indent="0">
              <a:buNone/>
            </a:pPr>
            <a:r>
              <a:rPr lang="nl-NL" sz="2400" dirty="0">
                <a:latin typeface="Gotham Book"/>
              </a:rPr>
              <a:t>Verenigingen kunnen ook partner worden van het lokale sportakkoord. Voor meer informatie kijk op de website van het lokale sportakkoord van jouw gemeente of neem contact op met de  coördinator sportakkoord.</a:t>
            </a:r>
            <a:endParaRPr lang="nl-NL" dirty="0"/>
          </a:p>
          <a:p>
            <a:pPr marL="0" indent="0">
              <a:buNone/>
            </a:pPr>
            <a:endParaRPr lang="nl-NL" dirty="0"/>
          </a:p>
          <a:p>
            <a:pPr marL="0" indent="0">
              <a:buNone/>
            </a:pPr>
            <a:endParaRPr lang="nl-NL" dirty="0"/>
          </a:p>
          <a:p>
            <a:pPr marL="0" indent="0">
              <a:buNone/>
            </a:pPr>
            <a:endParaRPr lang="nl-NL" dirty="0"/>
          </a:p>
        </p:txBody>
      </p:sp>
      <p:pic>
        <p:nvPicPr>
          <p:cNvPr id="7" name="Afbeelding 6">
            <a:extLst>
              <a:ext uri="{FF2B5EF4-FFF2-40B4-BE49-F238E27FC236}">
                <a16:creationId xmlns:a16="http://schemas.microsoft.com/office/drawing/2014/main" id="{7D4934EB-D534-4944-94D2-D665B7828AFF}"/>
              </a:ext>
            </a:extLst>
          </p:cNvPr>
          <p:cNvPicPr>
            <a:picLocks noChangeAspect="1"/>
          </p:cNvPicPr>
          <p:nvPr/>
        </p:nvPicPr>
        <p:blipFill>
          <a:blip r:embed="rId2"/>
          <a:stretch>
            <a:fillRect/>
          </a:stretch>
        </p:blipFill>
        <p:spPr>
          <a:xfrm>
            <a:off x="837658" y="4080199"/>
            <a:ext cx="1981302" cy="1333569"/>
          </a:xfrm>
          <a:prstGeom prst="rect">
            <a:avLst/>
          </a:prstGeom>
        </p:spPr>
      </p:pic>
      <p:sp>
        <p:nvSpPr>
          <p:cNvPr id="8" name="Tekstvak 7">
            <a:extLst>
              <a:ext uri="{FF2B5EF4-FFF2-40B4-BE49-F238E27FC236}">
                <a16:creationId xmlns:a16="http://schemas.microsoft.com/office/drawing/2014/main" id="{AB96A224-D6E3-4187-B39E-6869EBA3686F}"/>
              </a:ext>
            </a:extLst>
          </p:cNvPr>
          <p:cNvSpPr txBox="1"/>
          <p:nvPr/>
        </p:nvSpPr>
        <p:spPr>
          <a:xfrm>
            <a:off x="716503" y="5420118"/>
            <a:ext cx="2754061" cy="307777"/>
          </a:xfrm>
          <a:prstGeom prst="rect">
            <a:avLst/>
          </a:prstGeom>
          <a:noFill/>
        </p:spPr>
        <p:txBody>
          <a:bodyPr wrap="square">
            <a:spAutoFit/>
          </a:bodyPr>
          <a:lstStyle/>
          <a:p>
            <a:r>
              <a:rPr lang="nl-NL" sz="1400" dirty="0">
                <a:hlinkClick r:id="rId3">
                  <a:extLst>
                    <a:ext uri="{A12FA001-AC4F-418D-AE19-62706E023703}">
                      <ahyp:hlinkClr xmlns:ahyp="http://schemas.microsoft.com/office/drawing/2018/hyperlinkcolor" val="tx"/>
                    </a:ext>
                  </a:extLst>
                </a:hlinkClick>
              </a:rPr>
              <a:t>ntimmerman@teamsportservice.nl</a:t>
            </a:r>
            <a:r>
              <a:rPr lang="nl-NL" sz="1400" dirty="0"/>
              <a:t> </a:t>
            </a:r>
          </a:p>
        </p:txBody>
      </p:sp>
      <p:pic>
        <p:nvPicPr>
          <p:cNvPr id="10" name="Afbeelding 9">
            <a:extLst>
              <a:ext uri="{FF2B5EF4-FFF2-40B4-BE49-F238E27FC236}">
                <a16:creationId xmlns:a16="http://schemas.microsoft.com/office/drawing/2014/main" id="{A37EE94E-244A-4A18-A915-F928EAE9CDBE}"/>
              </a:ext>
            </a:extLst>
          </p:cNvPr>
          <p:cNvPicPr>
            <a:picLocks noChangeAspect="1"/>
          </p:cNvPicPr>
          <p:nvPr/>
        </p:nvPicPr>
        <p:blipFill>
          <a:blip r:embed="rId4"/>
          <a:stretch>
            <a:fillRect/>
          </a:stretch>
        </p:blipFill>
        <p:spPr>
          <a:xfrm>
            <a:off x="3782527" y="4080199"/>
            <a:ext cx="1981302" cy="1339919"/>
          </a:xfrm>
          <a:prstGeom prst="rect">
            <a:avLst/>
          </a:prstGeom>
        </p:spPr>
      </p:pic>
      <p:sp>
        <p:nvSpPr>
          <p:cNvPr id="11" name="Tekstvak 10">
            <a:extLst>
              <a:ext uri="{FF2B5EF4-FFF2-40B4-BE49-F238E27FC236}">
                <a16:creationId xmlns:a16="http://schemas.microsoft.com/office/drawing/2014/main" id="{DE673C92-3C22-4602-899B-7A9852700528}"/>
              </a:ext>
            </a:extLst>
          </p:cNvPr>
          <p:cNvSpPr txBox="1"/>
          <p:nvPr/>
        </p:nvSpPr>
        <p:spPr>
          <a:xfrm>
            <a:off x="3836694" y="5420117"/>
            <a:ext cx="3270688" cy="307777"/>
          </a:xfrm>
          <a:prstGeom prst="rect">
            <a:avLst/>
          </a:prstGeom>
          <a:noFill/>
        </p:spPr>
        <p:txBody>
          <a:bodyPr wrap="square">
            <a:spAutoFit/>
          </a:bodyPr>
          <a:lstStyle/>
          <a:p>
            <a:r>
              <a:rPr lang="nl-NL" sz="1400" dirty="0">
                <a:hlinkClick r:id="rId5">
                  <a:extLst>
                    <a:ext uri="{A12FA001-AC4F-418D-AE19-62706E023703}">
                      <ahyp:hlinkClr xmlns:ahyp="http://schemas.microsoft.com/office/drawing/2018/hyperlinkcolor" val="tx"/>
                    </a:ext>
                  </a:extLst>
                </a:hlinkClick>
              </a:rPr>
              <a:t>lvannoord@teamsportservice.n</a:t>
            </a:r>
            <a:r>
              <a:rPr lang="nl-NL" sz="1400" i="0" dirty="0">
                <a:effectLst/>
              </a:rPr>
              <a:t>l</a:t>
            </a:r>
            <a:endParaRPr lang="nl-NL" sz="1400" dirty="0"/>
          </a:p>
        </p:txBody>
      </p:sp>
      <p:sp>
        <p:nvSpPr>
          <p:cNvPr id="12" name="Tekstvak 11">
            <a:extLst>
              <a:ext uri="{FF2B5EF4-FFF2-40B4-BE49-F238E27FC236}">
                <a16:creationId xmlns:a16="http://schemas.microsoft.com/office/drawing/2014/main" id="{DB196600-37C9-4DED-85BD-D894D64545AC}"/>
              </a:ext>
            </a:extLst>
          </p:cNvPr>
          <p:cNvSpPr txBox="1"/>
          <p:nvPr/>
        </p:nvSpPr>
        <p:spPr>
          <a:xfrm>
            <a:off x="6428172" y="4288679"/>
            <a:ext cx="5064677" cy="923330"/>
          </a:xfrm>
          <a:prstGeom prst="rect">
            <a:avLst/>
          </a:prstGeom>
          <a:noFill/>
        </p:spPr>
        <p:txBody>
          <a:bodyPr wrap="square" rtlCol="0">
            <a:spAutoFit/>
          </a:bodyPr>
          <a:lstStyle/>
          <a:p>
            <a:r>
              <a:rPr lang="nl-NL" dirty="0">
                <a:hlinkClick r:id="rId6"/>
              </a:rPr>
              <a:t>https://www.sportakkoord-schagen.nl/</a:t>
            </a:r>
            <a:endParaRPr lang="nl-NL" dirty="0"/>
          </a:p>
          <a:p>
            <a:r>
              <a:rPr lang="nl-NL" dirty="0">
                <a:hlinkClick r:id="rId7"/>
              </a:rPr>
              <a:t>https://www.sportakkoord-hollandskroon.nl/</a:t>
            </a:r>
            <a:endParaRPr lang="nl-NL" dirty="0"/>
          </a:p>
          <a:p>
            <a:r>
              <a:rPr lang="nl-NL" dirty="0">
                <a:hlinkClick r:id="rId8"/>
              </a:rPr>
              <a:t>https://www.sportakkoord-denhelder.nl/</a:t>
            </a:r>
            <a:r>
              <a:rPr lang="nl-NL" dirty="0"/>
              <a:t> </a:t>
            </a:r>
          </a:p>
        </p:txBody>
      </p:sp>
    </p:spTree>
    <p:extLst>
      <p:ext uri="{BB962C8B-B14F-4D97-AF65-F5344CB8AC3E}">
        <p14:creationId xmlns:p14="http://schemas.microsoft.com/office/powerpoint/2010/main" val="3599355135"/>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S basis powerpoint" id="{89572411-3E6F-8A4F-A4F2-A699036E1A37}" vid="{4C900AE5-E1CF-DA42-8E62-9AC3254AD5F6}"/>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4AF937C0822E4A97F0F01E4E98B538" ma:contentTypeVersion="15" ma:contentTypeDescription="Een nieuw document maken." ma:contentTypeScope="" ma:versionID="f209f1634bb526129b3c49e2ddec2602">
  <xsd:schema xmlns:xsd="http://www.w3.org/2001/XMLSchema" xmlns:xs="http://www.w3.org/2001/XMLSchema" xmlns:p="http://schemas.microsoft.com/office/2006/metadata/properties" xmlns:ns2="31853455-b301-465e-82ee-49d0252e94bd" xmlns:ns3="bfc42e02-474a-45a0-b67b-8bcba6b883c0" targetNamespace="http://schemas.microsoft.com/office/2006/metadata/properties" ma:root="true" ma:fieldsID="80fc1b03f265ae137a193f9d93421d55" ns2:_="" ns3:_="">
    <xsd:import namespace="31853455-b301-465e-82ee-49d0252e94bd"/>
    <xsd:import namespace="bfc42e02-474a-45a0-b67b-8bcba6b883c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AV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853455-b301-465e-82ee-49d0252e94bd"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c42e02-474a-45a0-b67b-8bcba6b883c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AVG" ma:index="20" nillable="true" ma:displayName="AVG" ma:default="0" ma:indexed="true" ma:internalName="AV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7"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1853455-b301-465e-82ee-49d0252e94bd">
      <UserInfo>
        <DisplayName>Nanda Timmerman</DisplayName>
        <AccountId>130</AccountId>
        <AccountType/>
      </UserInfo>
      <UserInfo>
        <DisplayName>Sigrid Schweitzer</DisplayName>
        <AccountId>28</AccountId>
        <AccountType/>
      </UserInfo>
    </SharedWithUsers>
    <AVG xmlns="bfc42e02-474a-45a0-b67b-8bcba6b883c0">false</AVG>
  </documentManagement>
</p:properties>
</file>

<file path=customXml/itemProps1.xml><?xml version="1.0" encoding="utf-8"?>
<ds:datastoreItem xmlns:ds="http://schemas.openxmlformats.org/officeDocument/2006/customXml" ds:itemID="{EF53010C-3528-4D8B-84CE-7BF092853DB2}"/>
</file>

<file path=customXml/itemProps2.xml><?xml version="1.0" encoding="utf-8"?>
<ds:datastoreItem xmlns:ds="http://schemas.openxmlformats.org/officeDocument/2006/customXml" ds:itemID="{53C25C26-0338-4B86-9FE5-E7D091F13B6B}">
  <ds:schemaRefs>
    <ds:schemaRef ds:uri="http://schemas.microsoft.com/sharepoint/v3/contenttype/forms"/>
  </ds:schemaRefs>
</ds:datastoreItem>
</file>

<file path=customXml/itemProps3.xml><?xml version="1.0" encoding="utf-8"?>
<ds:datastoreItem xmlns:ds="http://schemas.openxmlformats.org/officeDocument/2006/customXml" ds:itemID="{E2342A24-441C-4DBA-B8FE-6EC5EF7FA200}">
  <ds:schemaRefs>
    <ds:schemaRef ds:uri="http://schemas.microsoft.com/office/2006/metadata/properties"/>
    <ds:schemaRef ds:uri="31853455-b301-465e-82ee-49d0252e94b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bfc42e02-474a-45a0-b67b-8bcba6b883c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977</TotalTime>
  <Words>999</Words>
  <Application>Microsoft Office PowerPoint</Application>
  <PresentationFormat>Breedbeeld</PresentationFormat>
  <Paragraphs>160</Paragraphs>
  <Slides>13</Slides>
  <Notes>7</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13</vt:i4>
      </vt:variant>
    </vt:vector>
  </HeadingPairs>
  <TitlesOfParts>
    <vt:vector size="20" baseType="lpstr">
      <vt:lpstr>Arial</vt:lpstr>
      <vt:lpstr>Calibri</vt:lpstr>
      <vt:lpstr>Century Gothic</vt:lpstr>
      <vt:lpstr>Gotham Book</vt:lpstr>
      <vt:lpstr>Gotham Medium</vt:lpstr>
      <vt:lpstr>GothamBlack</vt:lpstr>
      <vt:lpstr>Office-thema</vt:lpstr>
      <vt:lpstr>PowerPoint-presentatie</vt:lpstr>
      <vt:lpstr>PowerPoint-presentatie</vt:lpstr>
      <vt:lpstr>sandwich</vt:lpstr>
      <vt:lpstr>PowerPoint-presentatie</vt:lpstr>
      <vt:lpstr>PowerPoint-presentatie</vt:lpstr>
      <vt:lpstr>Uitkomsten poll</vt:lpstr>
      <vt:lpstr>Uitkomsten poll</vt:lpstr>
      <vt:lpstr>Sportakkoord  ‘Sport verenigt Nederland’</vt:lpstr>
      <vt:lpstr>Lokaal Sportakkoord</vt:lpstr>
      <vt:lpstr>Sportlijn: vitale sportaanbieders</vt:lpstr>
      <vt:lpstr>Ondersteuning nodig? Neem contact op met Adviseur Lokale Sport (Sigrid Schweitzer) of een van de buurtsportcoaches verenigingen uit jouw gemeente!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 deze presentatie eerst lokaal op voor je erin gaat werken!  Kijk in de notities bij de dia's voor toelichting</dc:title>
  <dc:creator>Bregje Sinnema</dc:creator>
  <cp:lastModifiedBy>Nanda Timmerman</cp:lastModifiedBy>
  <cp:revision>14</cp:revision>
  <cp:lastPrinted>2021-02-09T13:21:50Z</cp:lastPrinted>
  <dcterms:modified xsi:type="dcterms:W3CDTF">2021-02-09T18:23:17Z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0x010100DD4AF937C0822E4A97F0F01E4E98B538</vt:lpwstr>
  </property>
  <property fmtid="{D5CDD505-2E9C-101B-9397-08002B2CF9AE}" pid="3" name="AuthorIds_UIVersion_3584">
    <vt:lpwstr>46</vt:lpwstr>
  </property>
  <property fmtid="{D5CDD505-2E9C-101B-9397-08002B2CF9AE}" pid="4" name="Order">
    <vt:r8>11900</vt:r8>
  </property>
  <property fmtid="{D5CDD505-2E9C-101B-9397-08002B2CF9AE}" pid="5" name="ComplianceAssetId">
    <vt:lpwstr/>
  </property>
  <property fmtid="{D5CDD505-2E9C-101B-9397-08002B2CF9AE}" pid="6" name="xd_Signature">
    <vt:bool>false</vt:bool>
  </property>
  <property fmtid="{D5CDD505-2E9C-101B-9397-08002B2CF9AE}" pid="7" name="xd_ProgID">
    <vt:lpwstr/>
  </property>
  <property fmtid="{D5CDD505-2E9C-101B-9397-08002B2CF9AE}" pid="8" name="TemplateUrl">
    <vt:lpwstr/>
  </property>
</Properties>
</file>